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1" r:id="rId2"/>
    <p:sldId id="256" r:id="rId3"/>
    <p:sldId id="257" r:id="rId4"/>
    <p:sldId id="260" r:id="rId5"/>
    <p:sldId id="259" r:id="rId6"/>
    <p:sldId id="263" r:id="rId7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iginal" id="{59FE852B-F64F-5542-ACA4-8663857DF7D5}">
          <p14:sldIdLst>
            <p14:sldId id="261"/>
            <p14:sldId id="256"/>
            <p14:sldId id="257"/>
            <p14:sldId id="260"/>
            <p14:sldId id="259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5E83"/>
    <a:srgbClr val="3B5360"/>
    <a:srgbClr val="BEE5D3"/>
    <a:srgbClr val="9A8194"/>
    <a:srgbClr val="C6A9A3"/>
    <a:srgbClr val="EBD8B7"/>
    <a:srgbClr val="99BBAD"/>
    <a:srgbClr val="F0456F"/>
    <a:srgbClr val="073A4C"/>
    <a:srgbClr val="1189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83BBA7-F0BD-039C-D74B-DEF551577EB3}" v="15" dt="2021-06-15T02:25:37.785"/>
    <p1510:client id="{3FB1E678-C5F1-70EB-C793-96557114DBB6}" v="1109" dt="2021-06-15T15:31:09.172"/>
    <p1510:client id="{585D8F9B-0D41-3A95-E76D-F8687702B7AC}" v="48" dt="2021-06-15T03:28:39.023"/>
    <p1510:client id="{6FDE2097-1640-6C2A-05B2-31D687D50409}" v="14" dt="2021-06-15T02:21:49.136"/>
    <p1510:client id="{78DDB05A-DEC2-F8A4-FB77-697B7F3DA697}" v="28" dt="2021-06-25T01:45:44.072"/>
    <p1510:client id="{7AC1AE15-C4F6-4931-86BF-81BF34A15C4F}" v="170" dt="2021-06-13T21:06:14.942"/>
    <p1510:client id="{8C52D6D8-4230-527B-12EF-916324CF44DC}" v="180" dt="2021-06-25T01:45:47.171"/>
    <p1510:client id="{9C0F74AB-C2F2-334D-C980-E50310B78B63}" v="192" dt="2021-06-25T00:47:11.724"/>
    <p1510:client id="{A4BDEDE3-70CA-02A8-D0F9-DD6C8C74E4A9}" v="19" dt="2021-03-16T09:36:06.615"/>
    <p1510:client id="{BDBE8787-7549-D085-AC52-6CE484A5C831}" v="3" dt="2021-06-15T14:31:31.360"/>
    <p1510:client id="{C7866535-BEA2-83A3-6CC9-F8C3F6383A06}" v="1" dt="2021-03-16T06:53:36.191"/>
    <p1510:client id="{E4852AB5-4EDD-F45A-72AE-DBB4F821FC6E}" v="1752" dt="2021-06-15T03:27:54.721"/>
    <p1510:client id="{EC11AA99-800A-7471-BFDF-FF5DBA943CBF}" v="284" dt="2021-06-25T00:48:31.7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57"/>
    <p:restoredTop sz="94688"/>
  </p:normalViewPr>
  <p:slideViewPr>
    <p:cSldViewPr snapToGrid="0">
      <p:cViewPr varScale="1">
        <p:scale>
          <a:sx n="84" d="100"/>
          <a:sy n="84" d="100"/>
        </p:scale>
        <p:origin x="200" y="47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57E57-35BA-1944-9989-03A1D9F933C2}" type="datetimeFigureOut">
              <a:t>10/31/21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8A9F8-9560-9743-AE3D-EC4B3B8AF971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8840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8950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06117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31830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3850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74925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10F28-15AE-D548-A364-55A4F8311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632D6-4B9E-CF4E-B2F1-966E19783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195C5-A01A-0043-B22A-07B9752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10/31/21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8D614-C70B-114C-BC72-83400061D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FF32F-E02F-9346-9A94-F2D9B201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07244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CA21-EEA7-E746-AD6C-7174190B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8DD3A-571C-6946-B241-96479149A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1CB3A-C405-7049-A877-3BAD3AAFC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10/31/21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7860E-7664-A24A-92A6-B89822032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8F18B-7CFE-FA4C-B370-5CBF39DC2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933795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768BF3-D403-AA4D-8307-1AD9089DD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8AFDD1-C709-FC4A-A04E-681FC363A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1A29A-7EBF-1640-901D-4BD39E48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10/31/21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C7955-4B7C-6942-8197-B5FBD006F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ED8B8-0753-BB4B-92EB-BAC0AD6D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96849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B604-70AB-BB4D-A7E3-5B899F00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3DC9C-0C6E-F943-A253-3A70BED0B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60614-AA81-9E49-82C3-FE971B86B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10/31/21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23032-A82F-CD4F-A91D-55756F85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5DD38-8AF1-D548-89E6-A31E9073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84054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150F-1759-E744-AE43-A0D335CC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07FA-F50C-CE49-926D-CAE1C38D9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97CA0-FBD2-C846-97AB-78B5AC161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10/31/21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CC4AE-11D2-4649-A108-B09E0B4F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47B62-2F93-1A41-BD07-481ACD8E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12057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5496-2043-6646-9E83-10C12E54C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BF5D-4BA9-A24D-94D6-4CE1DFEFD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1BC49-4921-F84A-AEFF-DB3AC8174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73E8-EA7F-4D4B-887B-284CBFCED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10/31/21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2885E-F8FC-A049-B370-3F11D5106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8736F-1196-E74D-BC71-80ECF004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2849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EFA9-1BD2-8845-B434-23E91A74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60310-FB48-7E4C-88AA-6BFB7460F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EC563-5397-124A-8527-D43BC7E4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2649B5-DF08-C94D-B69D-A4B7D2634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3EFA5-71F3-D548-8445-EF024CA24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D3B84A-D4EE-FF4B-AF21-179230D4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10/31/21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A837E4-69E5-CC42-84EC-5748054E6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A8D97-40CD-0842-88E7-B456F03E0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15383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3EC6-632D-6343-81E9-A4BE13DC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D35AF-ACAD-2441-8E49-75E693980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10/31/21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A7882-6BEC-2B4D-B62C-418E38B4E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95A66-5963-A641-BE4E-A8A34F66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38805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C361D-141D-8940-921C-2B8BB4855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10/31/21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66728-4CA4-3C41-9091-BC8AFA57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A811D-A684-2542-9A0B-EC0B1564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770982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2D2D-99D1-5E4F-9151-DEEDEA67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20829-B44B-D146-9CF6-21A1115D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1B511-1552-4945-B52E-5F346ED84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4C71B-A518-FB4A-BA28-83701CC4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10/31/21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E08EB-0C0F-F341-823A-D186866B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22198-E8FE-DC45-A893-4372F8FE6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7692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0B31-481F-2F4B-9812-5193BB42E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98F9E-E5CE-EC4E-B71F-B397625D2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FCF30-71D9-9C4D-8F9F-FCF564E23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7861C-B636-764A-9CD3-823E81C07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10/31/21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520BE-944B-324F-B2AC-47EC19C0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5245A-B24E-1C4E-AEF3-783B1D94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1987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C05685-D195-DA43-A74C-70E926F9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625E6-5026-7943-B16C-50A25A522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A7C82-C501-4E48-A5D1-46092A340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AB98E-06ED-244E-981C-8D5EDD09A1DD}" type="datetimeFigureOut">
              <a:t>10/31/21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88ACA-CCB2-6640-9D5C-AE5BA9B76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941F9-4486-6F49-A4EF-D68D15F9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746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slide" Target="slide3.xml"/><Relationship Id="rId26" Type="http://schemas.openxmlformats.org/officeDocument/2006/relationships/image" Target="../media/image22.svg"/><Relationship Id="rId3" Type="http://schemas.openxmlformats.org/officeDocument/2006/relationships/image" Target="../media/image2.png"/><Relationship Id="rId21" Type="http://schemas.openxmlformats.org/officeDocument/2006/relationships/slide" Target="slide5.xml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sv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8.svg"/><Relationship Id="rId29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slide" Target="slide4.xml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23" Type="http://schemas.openxmlformats.org/officeDocument/2006/relationships/image" Target="../media/image20.svg"/><Relationship Id="rId28" Type="http://schemas.openxmlformats.org/officeDocument/2006/relationships/image" Target="../media/image23.png"/><Relationship Id="rId10" Type="http://schemas.openxmlformats.org/officeDocument/2006/relationships/image" Target="../media/image9.svg"/><Relationship Id="rId19" Type="http://schemas.openxmlformats.org/officeDocument/2006/relationships/image" Target="../media/image17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9.png"/><Relationship Id="rId27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7.svg"/><Relationship Id="rId18" Type="http://schemas.openxmlformats.org/officeDocument/2006/relationships/image" Target="../media/image16.svg"/><Relationship Id="rId26" Type="http://schemas.openxmlformats.org/officeDocument/2006/relationships/image" Target="../media/image22.svg"/><Relationship Id="rId3" Type="http://schemas.openxmlformats.org/officeDocument/2006/relationships/image" Target="../media/image2.png"/><Relationship Id="rId21" Type="http://schemas.openxmlformats.org/officeDocument/2006/relationships/slide" Target="slide5.xml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17" Type="http://schemas.openxmlformats.org/officeDocument/2006/relationships/image" Target="../media/image15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svg"/><Relationship Id="rId20" Type="http://schemas.openxmlformats.org/officeDocument/2006/relationships/image" Target="../media/image29.svg"/><Relationship Id="rId29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5.svg"/><Relationship Id="rId24" Type="http://schemas.openxmlformats.org/officeDocument/2006/relationships/slide" Target="slide4.xml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0.svg"/><Relationship Id="rId28" Type="http://schemas.openxmlformats.org/officeDocument/2006/relationships/image" Target="../media/image23.png"/><Relationship Id="rId10" Type="http://schemas.openxmlformats.org/officeDocument/2006/relationships/image" Target="../media/image8.png"/><Relationship Id="rId19" Type="http://schemas.openxmlformats.org/officeDocument/2006/relationships/image" Target="../media/image28.png"/><Relationship Id="rId4" Type="http://schemas.openxmlformats.org/officeDocument/2006/relationships/image" Target="../media/image3.svg"/><Relationship Id="rId9" Type="http://schemas.openxmlformats.org/officeDocument/2006/relationships/slide" Target="slide3.xml"/><Relationship Id="rId14" Type="http://schemas.openxmlformats.org/officeDocument/2006/relationships/image" Target="../media/image12.png"/><Relationship Id="rId22" Type="http://schemas.openxmlformats.org/officeDocument/2006/relationships/image" Target="../media/image19.png"/><Relationship Id="rId27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31.svg"/><Relationship Id="rId18" Type="http://schemas.openxmlformats.org/officeDocument/2006/relationships/image" Target="../media/image16.svg"/><Relationship Id="rId26" Type="http://schemas.openxmlformats.org/officeDocument/2006/relationships/image" Target="../media/image33.svg"/><Relationship Id="rId3" Type="http://schemas.openxmlformats.org/officeDocument/2006/relationships/image" Target="../media/image2.png"/><Relationship Id="rId21" Type="http://schemas.openxmlformats.org/officeDocument/2006/relationships/slide" Target="slide3.xml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2.png"/><Relationship Id="rId20" Type="http://schemas.openxmlformats.org/officeDocument/2006/relationships/image" Target="../media/image32.svg"/><Relationship Id="rId29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slide" Target="slide4.xml"/><Relationship Id="rId24" Type="http://schemas.openxmlformats.org/officeDocument/2006/relationships/slide" Target="slide5.xml"/><Relationship Id="rId5" Type="http://schemas.openxmlformats.org/officeDocument/2006/relationships/image" Target="../media/image4.png"/><Relationship Id="rId15" Type="http://schemas.openxmlformats.org/officeDocument/2006/relationships/image" Target="../media/image11.svg"/><Relationship Id="rId23" Type="http://schemas.openxmlformats.org/officeDocument/2006/relationships/image" Target="../media/image18.svg"/><Relationship Id="rId28" Type="http://schemas.openxmlformats.org/officeDocument/2006/relationships/image" Target="../media/image23.png"/><Relationship Id="rId10" Type="http://schemas.openxmlformats.org/officeDocument/2006/relationships/image" Target="../media/image14.svg"/><Relationship Id="rId19" Type="http://schemas.openxmlformats.org/officeDocument/2006/relationships/image" Target="../media/image28.png"/><Relationship Id="rId4" Type="http://schemas.openxmlformats.org/officeDocument/2006/relationships/image" Target="../media/image3.svg"/><Relationship Id="rId9" Type="http://schemas.openxmlformats.org/officeDocument/2006/relationships/image" Target="../media/image30.png"/><Relationship Id="rId14" Type="http://schemas.openxmlformats.org/officeDocument/2006/relationships/image" Target="../media/image10.png"/><Relationship Id="rId22" Type="http://schemas.openxmlformats.org/officeDocument/2006/relationships/image" Target="../media/image17.png"/><Relationship Id="rId27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35.svg"/><Relationship Id="rId18" Type="http://schemas.openxmlformats.org/officeDocument/2006/relationships/image" Target="../media/image14.svg"/><Relationship Id="rId26" Type="http://schemas.openxmlformats.org/officeDocument/2006/relationships/image" Target="../media/image21.png"/><Relationship Id="rId3" Type="http://schemas.openxmlformats.org/officeDocument/2006/relationships/image" Target="../media/image2.png"/><Relationship Id="rId21" Type="http://schemas.openxmlformats.org/officeDocument/2006/relationships/image" Target="../media/image32.svg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5" Type="http://schemas.openxmlformats.org/officeDocument/2006/relationships/slide" Target="slide4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2.png"/><Relationship Id="rId20" Type="http://schemas.openxmlformats.org/officeDocument/2006/relationships/image" Target="../media/image28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slide" Target="slide5.xml"/><Relationship Id="rId24" Type="http://schemas.openxmlformats.org/officeDocument/2006/relationships/image" Target="../media/image18.svg"/><Relationship Id="rId5" Type="http://schemas.openxmlformats.org/officeDocument/2006/relationships/image" Target="../media/image4.png"/><Relationship Id="rId15" Type="http://schemas.openxmlformats.org/officeDocument/2006/relationships/image" Target="../media/image11.svg"/><Relationship Id="rId23" Type="http://schemas.openxmlformats.org/officeDocument/2006/relationships/image" Target="../media/image17.png"/><Relationship Id="rId28" Type="http://schemas.openxmlformats.org/officeDocument/2006/relationships/slide" Target="slide2.xml"/><Relationship Id="rId10" Type="http://schemas.openxmlformats.org/officeDocument/2006/relationships/image" Target="../media/image16.svg"/><Relationship Id="rId19" Type="http://schemas.openxmlformats.org/officeDocument/2006/relationships/image" Target="../media/image15.png"/><Relationship Id="rId4" Type="http://schemas.openxmlformats.org/officeDocument/2006/relationships/image" Target="../media/image3.svg"/><Relationship Id="rId9" Type="http://schemas.openxmlformats.org/officeDocument/2006/relationships/image" Target="../media/image34.png"/><Relationship Id="rId14" Type="http://schemas.openxmlformats.org/officeDocument/2006/relationships/image" Target="../media/image10.png"/><Relationship Id="rId22" Type="http://schemas.openxmlformats.org/officeDocument/2006/relationships/slide" Target="slide3.xml"/><Relationship Id="rId27" Type="http://schemas.openxmlformats.org/officeDocument/2006/relationships/image" Target="../media/image22.svg"/><Relationship Id="rId30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7.tiff"/><Relationship Id="rId18" Type="http://schemas.openxmlformats.org/officeDocument/2006/relationships/image" Target="../media/image13.png"/><Relationship Id="rId26" Type="http://schemas.openxmlformats.org/officeDocument/2006/relationships/slide" Target="slide4.xml"/><Relationship Id="rId3" Type="http://schemas.openxmlformats.org/officeDocument/2006/relationships/image" Target="../media/image2.png"/><Relationship Id="rId21" Type="http://schemas.openxmlformats.org/officeDocument/2006/relationships/image" Target="../media/image7.svg"/><Relationship Id="rId7" Type="http://schemas.openxmlformats.org/officeDocument/2006/relationships/slide" Target="slide3.xml"/><Relationship Id="rId12" Type="http://schemas.openxmlformats.org/officeDocument/2006/relationships/image" Target="../media/image12.png"/><Relationship Id="rId17" Type="http://schemas.openxmlformats.org/officeDocument/2006/relationships/image" Target="../media/image16.svg"/><Relationship Id="rId25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png"/><Relationship Id="rId20" Type="http://schemas.openxmlformats.org/officeDocument/2006/relationships/image" Target="../media/image40.png"/><Relationship Id="rId29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7.svg"/><Relationship Id="rId24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image" Target="../media/image39.png"/><Relationship Id="rId23" Type="http://schemas.openxmlformats.org/officeDocument/2006/relationships/image" Target="../media/image32.svg"/><Relationship Id="rId28" Type="http://schemas.openxmlformats.org/officeDocument/2006/relationships/image" Target="../media/image22.svg"/><Relationship Id="rId10" Type="http://schemas.openxmlformats.org/officeDocument/2006/relationships/image" Target="../media/image26.png"/><Relationship Id="rId19" Type="http://schemas.openxmlformats.org/officeDocument/2006/relationships/image" Target="../media/image14.svg"/><Relationship Id="rId31" Type="http://schemas.openxmlformats.org/officeDocument/2006/relationships/image" Target="../media/image42.svg"/><Relationship Id="rId4" Type="http://schemas.openxmlformats.org/officeDocument/2006/relationships/image" Target="../media/image3.svg"/><Relationship Id="rId9" Type="http://schemas.openxmlformats.org/officeDocument/2006/relationships/image" Target="../media/image36.svg"/><Relationship Id="rId14" Type="http://schemas.openxmlformats.org/officeDocument/2006/relationships/image" Target="../media/image38.png"/><Relationship Id="rId22" Type="http://schemas.openxmlformats.org/officeDocument/2006/relationships/image" Target="../media/image28.png"/><Relationship Id="rId27" Type="http://schemas.openxmlformats.org/officeDocument/2006/relationships/image" Target="../media/image21.png"/><Relationship Id="rId30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D3C3E9C-12C9-4823-9D35-32A2DD1A91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26894" y="0"/>
            <a:ext cx="1219200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49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B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494D2868-6C4F-D742-8766-0247B2BA2A73}"/>
              </a:ext>
            </a:extLst>
          </p:cNvPr>
          <p:cNvGrpSpPr/>
          <p:nvPr/>
        </p:nvGrpSpPr>
        <p:grpSpPr>
          <a:xfrm>
            <a:off x="866458" y="494367"/>
            <a:ext cx="827568" cy="828000"/>
            <a:chOff x="-842559" y="468160"/>
            <a:chExt cx="827568" cy="828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3" name="Graphic 62" descr="Lightbulb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FCF0F4A-F8A4-9344-8B5C-35A9795DF560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DF69A96-9C62-1849-B04C-6B01A452E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6" name="Graphic 65" descr="Upward trend">
              <a:extLst>
                <a:ext uri="{FF2B5EF4-FFF2-40B4-BE49-F238E27FC236}">
                  <a16:creationId xmlns:a16="http://schemas.microsoft.com/office/drawing/2014/main" id="{84EE1DCD-9CA3-1A4F-9488-7E04A1838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5E031E-10C8-5A45-B6F2-66B39AA91C86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641D6DE-CE6E-894A-92F2-68D360E305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9" name="Graphic 68" descr="Single gear">
              <a:extLst>
                <a:ext uri="{FF2B5EF4-FFF2-40B4-BE49-F238E27FC236}">
                  <a16:creationId xmlns:a16="http://schemas.microsoft.com/office/drawing/2014/main" id="{99491C5A-4007-FA44-A691-DA4DA699D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pic>
        <p:nvPicPr>
          <p:cNvPr id="77" name="Graphic 76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204EC63-8A98-E944-8E9B-EF61D5A2C1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grpSp>
        <p:nvGrpSpPr>
          <p:cNvPr id="82" name="!!lamp">
            <a:extLst>
              <a:ext uri="{FF2B5EF4-FFF2-40B4-BE49-F238E27FC236}">
                <a16:creationId xmlns:a16="http://schemas.microsoft.com/office/drawing/2014/main" id="{F273F484-4A58-9547-9984-B21F38624CEF}"/>
              </a:ext>
            </a:extLst>
          </p:cNvPr>
          <p:cNvGrpSpPr/>
          <p:nvPr/>
        </p:nvGrpSpPr>
        <p:grpSpPr>
          <a:xfrm>
            <a:off x="4906122" y="1883265"/>
            <a:ext cx="3022850" cy="3794966"/>
            <a:chOff x="5651500" y="2863849"/>
            <a:chExt cx="887355" cy="1114011"/>
          </a:xfrm>
          <a:solidFill>
            <a:schemeClr val="bg1"/>
          </a:solidFill>
        </p:grpSpPr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3C1E313D-FBB5-7F4E-9F8B-FBD3D194741F}"/>
                </a:ext>
              </a:extLst>
            </p:cNvPr>
            <p:cNvSpPr/>
            <p:nvPr/>
          </p:nvSpPr>
          <p:spPr>
            <a:xfrm>
              <a:off x="5818376" y="3028309"/>
              <a:ext cx="555527" cy="949552"/>
            </a:xfrm>
            <a:custGeom>
              <a:avLst/>
              <a:gdLst>
                <a:gd name="connsiteX0" fmla="*/ 152752 w 555527"/>
                <a:gd name="connsiteY0" fmla="*/ 394768 h 949552"/>
                <a:gd name="connsiteX1" fmla="*/ 134073 w 555527"/>
                <a:gd name="connsiteY1" fmla="*/ 390120 h 949552"/>
                <a:gd name="connsiteX2" fmla="*/ 119257 w 555527"/>
                <a:gd name="connsiteY2" fmla="*/ 362955 h 949552"/>
                <a:gd name="connsiteX3" fmla="*/ 123008 w 555527"/>
                <a:gd name="connsiteY3" fmla="*/ 353111 h 949552"/>
                <a:gd name="connsiteX4" fmla="*/ 124061 w 555527"/>
                <a:gd name="connsiteY4" fmla="*/ 352935 h 949552"/>
                <a:gd name="connsiteX5" fmla="*/ 133081 w 555527"/>
                <a:gd name="connsiteY5" fmla="*/ 358019 h 949552"/>
                <a:gd name="connsiteX6" fmla="*/ 147746 w 555527"/>
                <a:gd name="connsiteY6" fmla="*/ 382616 h 949552"/>
                <a:gd name="connsiteX7" fmla="*/ 152751 w 555527"/>
                <a:gd name="connsiteY7" fmla="*/ 394778 h 949552"/>
                <a:gd name="connsiteX8" fmla="*/ 385106 w 555527"/>
                <a:gd name="connsiteY8" fmla="*/ 380488 h 949552"/>
                <a:gd name="connsiteX9" fmla="*/ 405128 w 555527"/>
                <a:gd name="connsiteY9" fmla="*/ 352177 h 949552"/>
                <a:gd name="connsiteX10" fmla="*/ 426291 w 555527"/>
                <a:gd name="connsiteY10" fmla="*/ 346420 h 949552"/>
                <a:gd name="connsiteX11" fmla="*/ 433190 w 555527"/>
                <a:gd name="connsiteY11" fmla="*/ 351479 h 949552"/>
                <a:gd name="connsiteX12" fmla="*/ 419015 w 555527"/>
                <a:gd name="connsiteY12" fmla="*/ 373971 h 949552"/>
                <a:gd name="connsiteX13" fmla="*/ 385106 w 555527"/>
                <a:gd name="connsiteY13" fmla="*/ 380488 h 949552"/>
                <a:gd name="connsiteX14" fmla="*/ 139693 w 555527"/>
                <a:gd name="connsiteY14" fmla="*/ 51424 h 949552"/>
                <a:gd name="connsiteX15" fmla="*/ 498185 w 555527"/>
                <a:gd name="connsiteY15" fmla="*/ 104344 h 949552"/>
                <a:gd name="connsiteX16" fmla="*/ 502375 w 555527"/>
                <a:gd name="connsiteY16" fmla="*/ 409696 h 949552"/>
                <a:gd name="connsiteX17" fmla="*/ 457653 w 555527"/>
                <a:gd name="connsiteY17" fmla="*/ 470093 h 949552"/>
                <a:gd name="connsiteX18" fmla="*/ 441482 w 555527"/>
                <a:gd name="connsiteY18" fmla="*/ 489183 h 949552"/>
                <a:gd name="connsiteX19" fmla="*/ 399784 w 555527"/>
                <a:gd name="connsiteY19" fmla="*/ 587536 h 949552"/>
                <a:gd name="connsiteX20" fmla="*/ 392595 w 555527"/>
                <a:gd name="connsiteY20" fmla="*/ 625566 h 949552"/>
                <a:gd name="connsiteX21" fmla="*/ 331377 w 555527"/>
                <a:gd name="connsiteY21" fmla="*/ 772753 h 949552"/>
                <a:gd name="connsiteX22" fmla="*/ 330172 w 555527"/>
                <a:gd name="connsiteY22" fmla="*/ 774409 h 949552"/>
                <a:gd name="connsiteX23" fmla="*/ 304856 w 555527"/>
                <a:gd name="connsiteY23" fmla="*/ 780453 h 949552"/>
                <a:gd name="connsiteX24" fmla="*/ 374981 w 555527"/>
                <a:gd name="connsiteY24" fmla="*/ 411689 h 949552"/>
                <a:gd name="connsiteX25" fmla="*/ 380990 w 555527"/>
                <a:gd name="connsiteY25" fmla="*/ 391415 h 949552"/>
                <a:gd name="connsiteX26" fmla="*/ 424094 w 555527"/>
                <a:gd name="connsiteY26" fmla="*/ 384076 h 949552"/>
                <a:gd name="connsiteX27" fmla="*/ 443413 w 555527"/>
                <a:gd name="connsiteY27" fmla="*/ 346556 h 949552"/>
                <a:gd name="connsiteX28" fmla="*/ 428761 w 555527"/>
                <a:gd name="connsiteY28" fmla="*/ 335391 h 949552"/>
                <a:gd name="connsiteX29" fmla="*/ 398014 w 555527"/>
                <a:gd name="connsiteY29" fmla="*/ 343391 h 949552"/>
                <a:gd name="connsiteX30" fmla="*/ 373526 w 555527"/>
                <a:gd name="connsiteY30" fmla="*/ 378780 h 949552"/>
                <a:gd name="connsiteX31" fmla="*/ 346856 w 555527"/>
                <a:gd name="connsiteY31" fmla="*/ 365833 h 949552"/>
                <a:gd name="connsiteX32" fmla="*/ 333320 w 555527"/>
                <a:gd name="connsiteY32" fmla="*/ 350382 h 949552"/>
                <a:gd name="connsiteX33" fmla="*/ 357670 w 555527"/>
                <a:gd name="connsiteY33" fmla="*/ 305722 h 949552"/>
                <a:gd name="connsiteX34" fmla="*/ 353154 w 555527"/>
                <a:gd name="connsiteY34" fmla="*/ 278832 h 949552"/>
                <a:gd name="connsiteX35" fmla="*/ 340810 w 555527"/>
                <a:gd name="connsiteY35" fmla="*/ 271057 h 949552"/>
                <a:gd name="connsiteX36" fmla="*/ 314102 w 555527"/>
                <a:gd name="connsiteY36" fmla="*/ 293984 h 949552"/>
                <a:gd name="connsiteX37" fmla="*/ 319120 w 555527"/>
                <a:gd name="connsiteY37" fmla="*/ 347890 h 949552"/>
                <a:gd name="connsiteX38" fmla="*/ 279930 w 555527"/>
                <a:gd name="connsiteY38" fmla="*/ 362157 h 949552"/>
                <a:gd name="connsiteX39" fmla="*/ 279574 w 555527"/>
                <a:gd name="connsiteY39" fmla="*/ 362157 h 949552"/>
                <a:gd name="connsiteX40" fmla="*/ 238804 w 555527"/>
                <a:gd name="connsiteY40" fmla="*/ 344737 h 949552"/>
                <a:gd name="connsiteX41" fmla="*/ 249090 w 555527"/>
                <a:gd name="connsiteY41" fmla="*/ 318843 h 949552"/>
                <a:gd name="connsiteX42" fmla="*/ 245051 w 555527"/>
                <a:gd name="connsiteY42" fmla="*/ 287430 h 949552"/>
                <a:gd name="connsiteX43" fmla="*/ 225745 w 555527"/>
                <a:gd name="connsiteY43" fmla="*/ 281723 h 949552"/>
                <a:gd name="connsiteX44" fmla="*/ 209072 w 555527"/>
                <a:gd name="connsiteY44" fmla="*/ 292900 h 949552"/>
                <a:gd name="connsiteX45" fmla="*/ 214065 w 555527"/>
                <a:gd name="connsiteY45" fmla="*/ 327616 h 949552"/>
                <a:gd name="connsiteX46" fmla="*/ 224954 w 555527"/>
                <a:gd name="connsiteY46" fmla="*/ 346444 h 949552"/>
                <a:gd name="connsiteX47" fmla="*/ 183908 w 555527"/>
                <a:gd name="connsiteY47" fmla="*/ 387752 h 949552"/>
                <a:gd name="connsiteX48" fmla="*/ 164702 w 555527"/>
                <a:gd name="connsiteY48" fmla="*/ 394069 h 949552"/>
                <a:gd name="connsiteX49" fmla="*/ 158242 w 555527"/>
                <a:gd name="connsiteY49" fmla="*/ 378281 h 949552"/>
                <a:gd name="connsiteX50" fmla="*/ 140767 w 555527"/>
                <a:gd name="connsiteY50" fmla="*/ 349696 h 949552"/>
                <a:gd name="connsiteX51" fmla="*/ 118613 w 555527"/>
                <a:gd name="connsiteY51" fmla="*/ 342706 h 949552"/>
                <a:gd name="connsiteX52" fmla="*/ 107887 w 555527"/>
                <a:gd name="connsiteY52" fmla="*/ 362618 h 949552"/>
                <a:gd name="connsiteX53" fmla="*/ 129063 w 555527"/>
                <a:gd name="connsiteY53" fmla="*/ 400237 h 949552"/>
                <a:gd name="connsiteX54" fmla="*/ 157288 w 555527"/>
                <a:gd name="connsiteY54" fmla="*/ 406081 h 949552"/>
                <a:gd name="connsiteX55" fmla="*/ 252491 w 555527"/>
                <a:gd name="connsiteY55" fmla="*/ 779768 h 949552"/>
                <a:gd name="connsiteX56" fmla="*/ 221957 w 555527"/>
                <a:gd name="connsiteY56" fmla="*/ 775120 h 949552"/>
                <a:gd name="connsiteX57" fmla="*/ 220751 w 555527"/>
                <a:gd name="connsiteY57" fmla="*/ 772803 h 949552"/>
                <a:gd name="connsiteX58" fmla="*/ 162632 w 555527"/>
                <a:gd name="connsiteY58" fmla="*/ 632008 h 949552"/>
                <a:gd name="connsiteX59" fmla="*/ 147929 w 555527"/>
                <a:gd name="connsiteY59" fmla="*/ 567275 h 949552"/>
                <a:gd name="connsiteX60" fmla="*/ 86974 w 555527"/>
                <a:gd name="connsiteY60" fmla="*/ 467676 h 949552"/>
                <a:gd name="connsiteX61" fmla="*/ 35064 w 555527"/>
                <a:gd name="connsiteY61" fmla="*/ 391466 h 949552"/>
                <a:gd name="connsiteX62" fmla="*/ 139687 w 555527"/>
                <a:gd name="connsiteY62" fmla="*/ 51424 h 949552"/>
                <a:gd name="connsiteX63" fmla="*/ 325055 w 555527"/>
                <a:gd name="connsiteY63" fmla="*/ 297026 h 949552"/>
                <a:gd name="connsiteX64" fmla="*/ 338051 w 555527"/>
                <a:gd name="connsiteY64" fmla="*/ 282135 h 949552"/>
                <a:gd name="connsiteX65" fmla="*/ 339068 w 555527"/>
                <a:gd name="connsiteY65" fmla="*/ 282241 h 949552"/>
                <a:gd name="connsiteX66" fmla="*/ 343885 w 555527"/>
                <a:gd name="connsiteY66" fmla="*/ 285367 h 949552"/>
                <a:gd name="connsiteX67" fmla="*/ 346506 w 555527"/>
                <a:gd name="connsiteY67" fmla="*/ 303647 h 949552"/>
                <a:gd name="connsiteX68" fmla="*/ 327915 w 555527"/>
                <a:gd name="connsiteY68" fmla="*/ 339858 h 949552"/>
                <a:gd name="connsiteX69" fmla="*/ 325056 w 555527"/>
                <a:gd name="connsiteY69" fmla="*/ 297042 h 949552"/>
                <a:gd name="connsiteX70" fmla="*/ 230831 w 555527"/>
                <a:gd name="connsiteY70" fmla="*/ 335255 h 949552"/>
                <a:gd name="connsiteX71" fmla="*/ 224683 w 555527"/>
                <a:gd name="connsiteY71" fmla="*/ 323580 h 949552"/>
                <a:gd name="connsiteX72" fmla="*/ 219239 w 555527"/>
                <a:gd name="connsiteY72" fmla="*/ 297960 h 949552"/>
                <a:gd name="connsiteX73" fmla="*/ 227469 w 555527"/>
                <a:gd name="connsiteY73" fmla="*/ 292876 h 949552"/>
                <a:gd name="connsiteX74" fmla="*/ 229688 w 555527"/>
                <a:gd name="connsiteY74" fmla="*/ 292699 h 949552"/>
                <a:gd name="connsiteX75" fmla="*/ 236876 w 555527"/>
                <a:gd name="connsiteY75" fmla="*/ 295278 h 949552"/>
                <a:gd name="connsiteX76" fmla="*/ 238181 w 555527"/>
                <a:gd name="connsiteY76" fmla="*/ 315726 h 949552"/>
                <a:gd name="connsiteX77" fmla="*/ 230829 w 555527"/>
                <a:gd name="connsiteY77" fmla="*/ 335252 h 949552"/>
                <a:gd name="connsiteX78" fmla="*/ 233078 w 555527"/>
                <a:gd name="connsiteY78" fmla="*/ 355030 h 949552"/>
                <a:gd name="connsiteX79" fmla="*/ 280033 w 555527"/>
                <a:gd name="connsiteY79" fmla="*/ 373435 h 949552"/>
                <a:gd name="connsiteX80" fmla="*/ 324642 w 555527"/>
                <a:gd name="connsiteY80" fmla="*/ 357797 h 949552"/>
                <a:gd name="connsiteX81" fmla="*/ 339621 w 555527"/>
                <a:gd name="connsiteY81" fmla="*/ 374544 h 949552"/>
                <a:gd name="connsiteX82" fmla="*/ 369640 w 555527"/>
                <a:gd name="connsiteY82" fmla="*/ 389397 h 949552"/>
                <a:gd name="connsiteX83" fmla="*/ 364020 w 555527"/>
                <a:gd name="connsiteY83" fmla="*/ 408749 h 949552"/>
                <a:gd name="connsiteX84" fmla="*/ 293456 w 555527"/>
                <a:gd name="connsiteY84" fmla="*/ 781301 h 949552"/>
                <a:gd name="connsiteX85" fmla="*/ 286368 w 555527"/>
                <a:gd name="connsiteY85" fmla="*/ 781823 h 949552"/>
                <a:gd name="connsiteX86" fmla="*/ 264152 w 555527"/>
                <a:gd name="connsiteY86" fmla="*/ 780926 h 949552"/>
                <a:gd name="connsiteX87" fmla="*/ 168974 w 555527"/>
                <a:gd name="connsiteY87" fmla="*/ 404761 h 949552"/>
                <a:gd name="connsiteX88" fmla="*/ 189071 w 555527"/>
                <a:gd name="connsiteY88" fmla="*/ 397808 h 949552"/>
                <a:gd name="connsiteX89" fmla="*/ 233078 w 555527"/>
                <a:gd name="connsiteY89" fmla="*/ 355030 h 949552"/>
                <a:gd name="connsiteX90" fmla="*/ 356932 w 555527"/>
                <a:gd name="connsiteY90" fmla="*/ 775893 h 949552"/>
                <a:gd name="connsiteX91" fmla="*/ 291587 w 555527"/>
                <a:gd name="connsiteY91" fmla="*/ 799033 h 949552"/>
                <a:gd name="connsiteX92" fmla="*/ 286193 w 555527"/>
                <a:gd name="connsiteY92" fmla="*/ 804964 h 949552"/>
                <a:gd name="connsiteX93" fmla="*/ 291863 w 555527"/>
                <a:gd name="connsiteY93" fmla="*/ 810310 h 949552"/>
                <a:gd name="connsiteX94" fmla="*/ 292147 w 555527"/>
                <a:gd name="connsiteY94" fmla="*/ 810310 h 949552"/>
                <a:gd name="connsiteX95" fmla="*/ 353291 w 555527"/>
                <a:gd name="connsiteY95" fmla="*/ 791731 h 949552"/>
                <a:gd name="connsiteX96" fmla="*/ 346818 w 555527"/>
                <a:gd name="connsiteY96" fmla="*/ 799593 h 949552"/>
                <a:gd name="connsiteX97" fmla="*/ 310663 w 555527"/>
                <a:gd name="connsiteY97" fmla="*/ 812316 h 949552"/>
                <a:gd name="connsiteX98" fmla="*/ 240036 w 555527"/>
                <a:gd name="connsiteY98" fmla="*/ 812976 h 949552"/>
                <a:gd name="connsiteX99" fmla="*/ 209703 w 555527"/>
                <a:gd name="connsiteY99" fmla="*/ 801974 h 949552"/>
                <a:gd name="connsiteX100" fmla="*/ 204510 w 555527"/>
                <a:gd name="connsiteY100" fmla="*/ 786983 h 949552"/>
                <a:gd name="connsiteX101" fmla="*/ 205552 w 555527"/>
                <a:gd name="connsiteY101" fmla="*/ 783033 h 949552"/>
                <a:gd name="connsiteX102" fmla="*/ 212275 w 555527"/>
                <a:gd name="connsiteY102" fmla="*/ 784902 h 949552"/>
                <a:gd name="connsiteX103" fmla="*/ 283329 w 555527"/>
                <a:gd name="connsiteY103" fmla="*/ 793126 h 949552"/>
                <a:gd name="connsiteX104" fmla="*/ 286540 w 555527"/>
                <a:gd name="connsiteY104" fmla="*/ 793100 h 949552"/>
                <a:gd name="connsiteX105" fmla="*/ 356703 w 555527"/>
                <a:gd name="connsiteY105" fmla="*/ 774559 h 949552"/>
                <a:gd name="connsiteX106" fmla="*/ 356916 w 555527"/>
                <a:gd name="connsiteY106" fmla="*/ 775891 h 949552"/>
                <a:gd name="connsiteX107" fmla="*/ 359290 w 555527"/>
                <a:gd name="connsiteY107" fmla="*/ 802908 h 949552"/>
                <a:gd name="connsiteX108" fmla="*/ 359667 w 555527"/>
                <a:gd name="connsiteY108" fmla="*/ 810908 h 949552"/>
                <a:gd name="connsiteX109" fmla="*/ 356442 w 555527"/>
                <a:gd name="connsiteY109" fmla="*/ 812116 h 949552"/>
                <a:gd name="connsiteX110" fmla="*/ 284096 w 555527"/>
                <a:gd name="connsiteY110" fmla="*/ 832975 h 949552"/>
                <a:gd name="connsiteX111" fmla="*/ 277698 w 555527"/>
                <a:gd name="connsiteY111" fmla="*/ 837810 h 949552"/>
                <a:gd name="connsiteX112" fmla="*/ 282566 w 555527"/>
                <a:gd name="connsiteY112" fmla="*/ 844165 h 949552"/>
                <a:gd name="connsiteX113" fmla="*/ 296089 w 555527"/>
                <a:gd name="connsiteY113" fmla="*/ 845062 h 949552"/>
                <a:gd name="connsiteX114" fmla="*/ 352729 w 555527"/>
                <a:gd name="connsiteY114" fmla="*/ 828639 h 949552"/>
                <a:gd name="connsiteX115" fmla="*/ 347573 w 555527"/>
                <a:gd name="connsiteY115" fmla="*/ 834445 h 949552"/>
                <a:gd name="connsiteX116" fmla="*/ 306689 w 555527"/>
                <a:gd name="connsiteY116" fmla="*/ 849336 h 949552"/>
                <a:gd name="connsiteX117" fmla="*/ 249723 w 555527"/>
                <a:gd name="connsiteY117" fmla="*/ 846793 h 949552"/>
                <a:gd name="connsiteX118" fmla="*/ 218826 w 555527"/>
                <a:gd name="connsiteY118" fmla="*/ 836974 h 949552"/>
                <a:gd name="connsiteX119" fmla="*/ 210772 w 555527"/>
                <a:gd name="connsiteY119" fmla="*/ 816613 h 949552"/>
                <a:gd name="connsiteX120" fmla="*/ 238734 w 555527"/>
                <a:gd name="connsiteY120" fmla="*/ 824177 h 949552"/>
                <a:gd name="connsiteX121" fmla="*/ 272730 w 555527"/>
                <a:gd name="connsiteY121" fmla="*/ 826119 h 949552"/>
                <a:gd name="connsiteX122" fmla="*/ 312172 w 555527"/>
                <a:gd name="connsiteY122" fmla="*/ 823502 h 949552"/>
                <a:gd name="connsiteX123" fmla="*/ 354146 w 555527"/>
                <a:gd name="connsiteY123" fmla="*/ 808238 h 949552"/>
                <a:gd name="connsiteX124" fmla="*/ 359290 w 555527"/>
                <a:gd name="connsiteY124" fmla="*/ 802904 h 949552"/>
                <a:gd name="connsiteX125" fmla="*/ 345717 w 555527"/>
                <a:gd name="connsiteY125" fmla="*/ 866047 h 949552"/>
                <a:gd name="connsiteX126" fmla="*/ 285590 w 555527"/>
                <a:gd name="connsiteY126" fmla="*/ 875367 h 949552"/>
                <a:gd name="connsiteX127" fmla="*/ 279129 w 555527"/>
                <a:gd name="connsiteY127" fmla="*/ 880115 h 949552"/>
                <a:gd name="connsiteX128" fmla="*/ 283909 w 555527"/>
                <a:gd name="connsiteY128" fmla="*/ 886532 h 949552"/>
                <a:gd name="connsiteX129" fmla="*/ 300543 w 555527"/>
                <a:gd name="connsiteY129" fmla="*/ 887740 h 949552"/>
                <a:gd name="connsiteX130" fmla="*/ 335769 w 555527"/>
                <a:gd name="connsiteY130" fmla="*/ 882008 h 949552"/>
                <a:gd name="connsiteX131" fmla="*/ 311081 w 555527"/>
                <a:gd name="connsiteY131" fmla="*/ 895341 h 949552"/>
                <a:gd name="connsiteX132" fmla="*/ 269884 w 555527"/>
                <a:gd name="connsiteY132" fmla="*/ 900862 h 949552"/>
                <a:gd name="connsiteX133" fmla="*/ 229389 w 555527"/>
                <a:gd name="connsiteY133" fmla="*/ 886133 h 949552"/>
                <a:gd name="connsiteX134" fmla="*/ 223355 w 555527"/>
                <a:gd name="connsiteY134" fmla="*/ 852152 h 949552"/>
                <a:gd name="connsiteX135" fmla="*/ 248231 w 555527"/>
                <a:gd name="connsiteY135" fmla="*/ 857984 h 949552"/>
                <a:gd name="connsiteX136" fmla="*/ 290808 w 555527"/>
                <a:gd name="connsiteY136" fmla="*/ 861325 h 949552"/>
                <a:gd name="connsiteX137" fmla="*/ 307756 w 555527"/>
                <a:gd name="connsiteY137" fmla="*/ 860577 h 949552"/>
                <a:gd name="connsiteX138" fmla="*/ 345127 w 555527"/>
                <a:gd name="connsiteY138" fmla="*/ 849885 h 949552"/>
                <a:gd name="connsiteX139" fmla="*/ 345717 w 555527"/>
                <a:gd name="connsiteY139" fmla="*/ 866047 h 949552"/>
                <a:gd name="connsiteX140" fmla="*/ 298636 w 555527"/>
                <a:gd name="connsiteY140" fmla="*/ 935204 h 949552"/>
                <a:gd name="connsiteX141" fmla="*/ 258468 w 555527"/>
                <a:gd name="connsiteY141" fmla="*/ 929273 h 949552"/>
                <a:gd name="connsiteX142" fmla="*/ 249059 w 555527"/>
                <a:gd name="connsiteY142" fmla="*/ 908899 h 949552"/>
                <a:gd name="connsiteX143" fmla="*/ 269394 w 555527"/>
                <a:gd name="connsiteY143" fmla="*/ 912138 h 949552"/>
                <a:gd name="connsiteX144" fmla="*/ 275027 w 555527"/>
                <a:gd name="connsiteY144" fmla="*/ 912244 h 949552"/>
                <a:gd name="connsiteX145" fmla="*/ 314581 w 555527"/>
                <a:gd name="connsiteY145" fmla="*/ 906076 h 949552"/>
                <a:gd name="connsiteX146" fmla="*/ 321782 w 555527"/>
                <a:gd name="connsiteY146" fmla="*/ 903321 h 949552"/>
                <a:gd name="connsiteX147" fmla="*/ 298636 w 555527"/>
                <a:gd name="connsiteY147" fmla="*/ 935196 h 949552"/>
                <a:gd name="connsiteX148" fmla="*/ 24683 w 555527"/>
                <a:gd name="connsiteY148" fmla="*/ 396064 h 949552"/>
                <a:gd name="connsiteX149" fmla="*/ 78149 w 555527"/>
                <a:gd name="connsiteY149" fmla="*/ 474791 h 949552"/>
                <a:gd name="connsiteX150" fmla="*/ 137009 w 555527"/>
                <a:gd name="connsiteY150" fmla="*/ 570415 h 949552"/>
                <a:gd name="connsiteX151" fmla="*/ 151499 w 555527"/>
                <a:gd name="connsiteY151" fmla="*/ 634139 h 949552"/>
                <a:gd name="connsiteX152" fmla="*/ 200047 w 555527"/>
                <a:gd name="connsiteY152" fmla="*/ 765426 h 949552"/>
                <a:gd name="connsiteX153" fmla="*/ 198653 w 555527"/>
                <a:gd name="connsiteY153" fmla="*/ 767644 h 949552"/>
                <a:gd name="connsiteX154" fmla="*/ 197899 w 555527"/>
                <a:gd name="connsiteY154" fmla="*/ 774049 h 949552"/>
                <a:gd name="connsiteX155" fmla="*/ 193207 w 555527"/>
                <a:gd name="connsiteY155" fmla="*/ 785775 h 949552"/>
                <a:gd name="connsiteX156" fmla="*/ 201436 w 555527"/>
                <a:gd name="connsiteY156" fmla="*/ 809662 h 949552"/>
                <a:gd name="connsiteX157" fmla="*/ 211811 w 555527"/>
                <a:gd name="connsiteY157" fmla="*/ 845873 h 949552"/>
                <a:gd name="connsiteX158" fmla="*/ 213379 w 555527"/>
                <a:gd name="connsiteY158" fmla="*/ 846833 h 949552"/>
                <a:gd name="connsiteX159" fmla="*/ 221307 w 555527"/>
                <a:gd name="connsiteY159" fmla="*/ 894085 h 949552"/>
                <a:gd name="connsiteX160" fmla="*/ 238143 w 555527"/>
                <a:gd name="connsiteY160" fmla="*/ 905113 h 949552"/>
                <a:gd name="connsiteX161" fmla="*/ 251139 w 555527"/>
                <a:gd name="connsiteY161" fmla="*/ 937897 h 949552"/>
                <a:gd name="connsiteX162" fmla="*/ 283718 w 555527"/>
                <a:gd name="connsiteY162" fmla="*/ 949460 h 949552"/>
                <a:gd name="connsiteX163" fmla="*/ 303124 w 555527"/>
                <a:gd name="connsiteY163" fmla="*/ 945573 h 949552"/>
                <a:gd name="connsiteX164" fmla="*/ 333282 w 555527"/>
                <a:gd name="connsiteY164" fmla="*/ 902820 h 949552"/>
                <a:gd name="connsiteX165" fmla="*/ 331675 w 555527"/>
                <a:gd name="connsiteY165" fmla="*/ 898596 h 949552"/>
                <a:gd name="connsiteX166" fmla="*/ 349978 w 555527"/>
                <a:gd name="connsiteY166" fmla="*/ 883294 h 949552"/>
                <a:gd name="connsiteX167" fmla="*/ 358107 w 555527"/>
                <a:gd name="connsiteY167" fmla="*/ 862297 h 949552"/>
                <a:gd name="connsiteX168" fmla="*/ 354732 w 555527"/>
                <a:gd name="connsiteY168" fmla="*/ 843170 h 949552"/>
                <a:gd name="connsiteX169" fmla="*/ 355120 w 555527"/>
                <a:gd name="connsiteY169" fmla="*/ 842888 h 949552"/>
                <a:gd name="connsiteX170" fmla="*/ 367978 w 555527"/>
                <a:gd name="connsiteY170" fmla="*/ 793406 h 949552"/>
                <a:gd name="connsiteX171" fmla="*/ 366008 w 555527"/>
                <a:gd name="connsiteY171" fmla="*/ 791213 h 949552"/>
                <a:gd name="connsiteX172" fmla="*/ 364579 w 555527"/>
                <a:gd name="connsiteY172" fmla="*/ 763712 h 949552"/>
                <a:gd name="connsiteX173" fmla="*/ 356813 w 555527"/>
                <a:gd name="connsiteY173" fmla="*/ 761730 h 949552"/>
                <a:gd name="connsiteX174" fmla="*/ 403781 w 555527"/>
                <a:gd name="connsiteY174" fmla="*/ 627502 h 949552"/>
                <a:gd name="connsiteX175" fmla="*/ 410881 w 555527"/>
                <a:gd name="connsiteY175" fmla="*/ 589871 h 949552"/>
                <a:gd name="connsiteX176" fmla="*/ 450285 w 555527"/>
                <a:gd name="connsiteY176" fmla="*/ 496328 h 949552"/>
                <a:gd name="connsiteX177" fmla="*/ 466279 w 555527"/>
                <a:gd name="connsiteY177" fmla="*/ 477413 h 949552"/>
                <a:gd name="connsiteX178" fmla="*/ 512381 w 555527"/>
                <a:gd name="connsiteY178" fmla="*/ 415034 h 949552"/>
                <a:gd name="connsiteX179" fmla="*/ 507189 w 555527"/>
                <a:gd name="connsiteY179" fmla="*/ 97472 h 949552"/>
                <a:gd name="connsiteX180" fmla="*/ 133781 w 555527"/>
                <a:gd name="connsiteY180" fmla="*/ 41773 h 949552"/>
                <a:gd name="connsiteX181" fmla="*/ 24679 w 555527"/>
                <a:gd name="connsiteY181" fmla="*/ 396057 h 94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55527" h="949552">
                  <a:moveTo>
                    <a:pt x="152752" y="394768"/>
                  </a:moveTo>
                  <a:cubicBezTo>
                    <a:pt x="146116" y="394450"/>
                    <a:pt x="139756" y="392899"/>
                    <a:pt x="134073" y="390120"/>
                  </a:cubicBezTo>
                  <a:cubicBezTo>
                    <a:pt x="123485" y="384936"/>
                    <a:pt x="118969" y="372401"/>
                    <a:pt x="119257" y="362955"/>
                  </a:cubicBezTo>
                  <a:cubicBezTo>
                    <a:pt x="119435" y="357199"/>
                    <a:pt x="121316" y="353822"/>
                    <a:pt x="123008" y="353111"/>
                  </a:cubicBezTo>
                  <a:cubicBezTo>
                    <a:pt x="123293" y="352970"/>
                    <a:pt x="123648" y="352935"/>
                    <a:pt x="124061" y="352935"/>
                  </a:cubicBezTo>
                  <a:cubicBezTo>
                    <a:pt x="125917" y="352935"/>
                    <a:pt x="128978" y="354256"/>
                    <a:pt x="133081" y="358019"/>
                  </a:cubicBezTo>
                  <a:cubicBezTo>
                    <a:pt x="139667" y="364038"/>
                    <a:pt x="143618" y="372710"/>
                    <a:pt x="147746" y="382616"/>
                  </a:cubicBezTo>
                  <a:cubicBezTo>
                    <a:pt x="149438" y="386654"/>
                    <a:pt x="151095" y="390716"/>
                    <a:pt x="152751" y="394778"/>
                  </a:cubicBezTo>
                  <a:close/>
                  <a:moveTo>
                    <a:pt x="385106" y="380488"/>
                  </a:moveTo>
                  <a:cubicBezTo>
                    <a:pt x="389911" y="369149"/>
                    <a:pt x="396083" y="359429"/>
                    <a:pt x="405128" y="352177"/>
                  </a:cubicBezTo>
                  <a:cubicBezTo>
                    <a:pt x="411074" y="347429"/>
                    <a:pt x="419955" y="345012"/>
                    <a:pt x="426291" y="346420"/>
                  </a:cubicBezTo>
                  <a:cubicBezTo>
                    <a:pt x="429616" y="347155"/>
                    <a:pt x="431886" y="348825"/>
                    <a:pt x="433190" y="351479"/>
                  </a:cubicBezTo>
                  <a:cubicBezTo>
                    <a:pt x="437155" y="359603"/>
                    <a:pt x="427508" y="369759"/>
                    <a:pt x="419015" y="373971"/>
                  </a:cubicBezTo>
                  <a:cubicBezTo>
                    <a:pt x="408615" y="379142"/>
                    <a:pt x="396685" y="381248"/>
                    <a:pt x="385106" y="380488"/>
                  </a:cubicBezTo>
                  <a:close/>
                  <a:moveTo>
                    <a:pt x="139693" y="51424"/>
                  </a:moveTo>
                  <a:cubicBezTo>
                    <a:pt x="244354" y="-11740"/>
                    <a:pt x="413357" y="-5547"/>
                    <a:pt x="498185" y="104344"/>
                  </a:cubicBezTo>
                  <a:cubicBezTo>
                    <a:pt x="567143" y="193700"/>
                    <a:pt x="549982" y="322084"/>
                    <a:pt x="502375" y="409696"/>
                  </a:cubicBezTo>
                  <a:cubicBezTo>
                    <a:pt x="490031" y="432424"/>
                    <a:pt x="474300" y="450717"/>
                    <a:pt x="457653" y="470093"/>
                  </a:cubicBezTo>
                  <a:cubicBezTo>
                    <a:pt x="452271" y="476348"/>
                    <a:pt x="446864" y="482654"/>
                    <a:pt x="441482" y="489183"/>
                  </a:cubicBezTo>
                  <a:cubicBezTo>
                    <a:pt x="416807" y="519188"/>
                    <a:pt x="406558" y="555736"/>
                    <a:pt x="399784" y="587536"/>
                  </a:cubicBezTo>
                  <a:cubicBezTo>
                    <a:pt x="397113" y="600009"/>
                    <a:pt x="394853" y="612756"/>
                    <a:pt x="392595" y="625566"/>
                  </a:cubicBezTo>
                  <a:cubicBezTo>
                    <a:pt x="383137" y="679110"/>
                    <a:pt x="373352" y="734461"/>
                    <a:pt x="331377" y="772753"/>
                  </a:cubicBezTo>
                  <a:cubicBezTo>
                    <a:pt x="330851" y="773226"/>
                    <a:pt x="330474" y="773813"/>
                    <a:pt x="330172" y="774409"/>
                  </a:cubicBezTo>
                  <a:cubicBezTo>
                    <a:pt x="322268" y="777101"/>
                    <a:pt x="313914" y="779281"/>
                    <a:pt x="304856" y="780453"/>
                  </a:cubicBezTo>
                  <a:cubicBezTo>
                    <a:pt x="309272" y="654736"/>
                    <a:pt x="342641" y="531188"/>
                    <a:pt x="374981" y="411689"/>
                  </a:cubicBezTo>
                  <a:cubicBezTo>
                    <a:pt x="376902" y="404623"/>
                    <a:pt x="378820" y="397820"/>
                    <a:pt x="380990" y="391415"/>
                  </a:cubicBezTo>
                  <a:cubicBezTo>
                    <a:pt x="395693" y="392948"/>
                    <a:pt x="410885" y="390631"/>
                    <a:pt x="424094" y="384076"/>
                  </a:cubicBezTo>
                  <a:cubicBezTo>
                    <a:pt x="438998" y="376687"/>
                    <a:pt x="450288" y="360625"/>
                    <a:pt x="443413" y="346556"/>
                  </a:cubicBezTo>
                  <a:cubicBezTo>
                    <a:pt x="440579" y="340762"/>
                    <a:pt x="435510" y="336899"/>
                    <a:pt x="428761" y="335391"/>
                  </a:cubicBezTo>
                  <a:cubicBezTo>
                    <a:pt x="419001" y="333247"/>
                    <a:pt x="406644" y="336462"/>
                    <a:pt x="398014" y="343391"/>
                  </a:cubicBezTo>
                  <a:cubicBezTo>
                    <a:pt x="386359" y="352712"/>
                    <a:pt x="378858" y="365609"/>
                    <a:pt x="373526" y="378780"/>
                  </a:cubicBezTo>
                  <a:cubicBezTo>
                    <a:pt x="363767" y="376487"/>
                    <a:pt x="354533" y="372138"/>
                    <a:pt x="346856" y="365833"/>
                  </a:cubicBezTo>
                  <a:cubicBezTo>
                    <a:pt x="341524" y="361472"/>
                    <a:pt x="336971" y="356213"/>
                    <a:pt x="333320" y="350382"/>
                  </a:cubicBezTo>
                  <a:cubicBezTo>
                    <a:pt x="345489" y="338532"/>
                    <a:pt x="354408" y="322968"/>
                    <a:pt x="357670" y="305722"/>
                  </a:cubicBezTo>
                  <a:cubicBezTo>
                    <a:pt x="359149" y="297872"/>
                    <a:pt x="358747" y="286682"/>
                    <a:pt x="353154" y="278832"/>
                  </a:cubicBezTo>
                  <a:cubicBezTo>
                    <a:pt x="350092" y="274520"/>
                    <a:pt x="345828" y="271842"/>
                    <a:pt x="340810" y="271057"/>
                  </a:cubicBezTo>
                  <a:cubicBezTo>
                    <a:pt x="327399" y="269050"/>
                    <a:pt x="317614" y="281499"/>
                    <a:pt x="314102" y="293984"/>
                  </a:cubicBezTo>
                  <a:cubicBezTo>
                    <a:pt x="309134" y="311691"/>
                    <a:pt x="311292" y="331167"/>
                    <a:pt x="319120" y="347890"/>
                  </a:cubicBezTo>
                  <a:cubicBezTo>
                    <a:pt x="307754" y="356712"/>
                    <a:pt x="294055" y="362045"/>
                    <a:pt x="279930" y="362157"/>
                  </a:cubicBezTo>
                  <a:cubicBezTo>
                    <a:pt x="279823" y="362157"/>
                    <a:pt x="279681" y="362157"/>
                    <a:pt x="279574" y="362157"/>
                  </a:cubicBezTo>
                  <a:cubicBezTo>
                    <a:pt x="264658" y="362157"/>
                    <a:pt x="249805" y="355466"/>
                    <a:pt x="238804" y="344737"/>
                  </a:cubicBezTo>
                  <a:cubicBezTo>
                    <a:pt x="243295" y="335903"/>
                    <a:pt x="246719" y="327030"/>
                    <a:pt x="249090" y="318843"/>
                  </a:cubicBezTo>
                  <a:cubicBezTo>
                    <a:pt x="253117" y="304888"/>
                    <a:pt x="251761" y="294321"/>
                    <a:pt x="245051" y="287430"/>
                  </a:cubicBezTo>
                  <a:cubicBezTo>
                    <a:pt x="240459" y="282720"/>
                    <a:pt x="233246" y="280564"/>
                    <a:pt x="225745" y="281723"/>
                  </a:cubicBezTo>
                  <a:cubicBezTo>
                    <a:pt x="218268" y="282857"/>
                    <a:pt x="212045" y="287031"/>
                    <a:pt x="209072" y="292900"/>
                  </a:cubicBezTo>
                  <a:cubicBezTo>
                    <a:pt x="204883" y="301212"/>
                    <a:pt x="209250" y="315118"/>
                    <a:pt x="214065" y="327616"/>
                  </a:cubicBezTo>
                  <a:cubicBezTo>
                    <a:pt x="216725" y="334482"/>
                    <a:pt x="220438" y="340812"/>
                    <a:pt x="224954" y="346444"/>
                  </a:cubicBezTo>
                  <a:cubicBezTo>
                    <a:pt x="214203" y="364824"/>
                    <a:pt x="199601" y="379814"/>
                    <a:pt x="183908" y="387752"/>
                  </a:cubicBezTo>
                  <a:cubicBezTo>
                    <a:pt x="177648" y="390917"/>
                    <a:pt x="171150" y="393023"/>
                    <a:pt x="164702" y="394069"/>
                  </a:cubicBezTo>
                  <a:cubicBezTo>
                    <a:pt x="162568" y="388798"/>
                    <a:pt x="160425" y="383528"/>
                    <a:pt x="158242" y="378281"/>
                  </a:cubicBezTo>
                  <a:cubicBezTo>
                    <a:pt x="153601" y="367129"/>
                    <a:pt x="149059" y="357285"/>
                    <a:pt x="140767" y="349696"/>
                  </a:cubicBezTo>
                  <a:cubicBezTo>
                    <a:pt x="130669" y="340463"/>
                    <a:pt x="123129" y="340812"/>
                    <a:pt x="118613" y="342706"/>
                  </a:cubicBezTo>
                  <a:cubicBezTo>
                    <a:pt x="112190" y="345383"/>
                    <a:pt x="108188" y="352836"/>
                    <a:pt x="107887" y="362618"/>
                  </a:cubicBezTo>
                  <a:cubicBezTo>
                    <a:pt x="107499" y="375989"/>
                    <a:pt x="113883" y="392811"/>
                    <a:pt x="129063" y="400237"/>
                  </a:cubicBezTo>
                  <a:cubicBezTo>
                    <a:pt x="137581" y="404424"/>
                    <a:pt x="147391" y="406430"/>
                    <a:pt x="157288" y="406081"/>
                  </a:cubicBezTo>
                  <a:cubicBezTo>
                    <a:pt x="203340" y="522378"/>
                    <a:pt x="235292" y="647958"/>
                    <a:pt x="252491" y="779768"/>
                  </a:cubicBezTo>
                  <a:cubicBezTo>
                    <a:pt x="242242" y="778521"/>
                    <a:pt x="232043" y="776864"/>
                    <a:pt x="221957" y="775120"/>
                  </a:cubicBezTo>
                  <a:cubicBezTo>
                    <a:pt x="221743" y="774286"/>
                    <a:pt x="221381" y="773474"/>
                    <a:pt x="220751" y="772803"/>
                  </a:cubicBezTo>
                  <a:cubicBezTo>
                    <a:pt x="181486" y="729477"/>
                    <a:pt x="172341" y="682138"/>
                    <a:pt x="162632" y="632008"/>
                  </a:cubicBezTo>
                  <a:cubicBezTo>
                    <a:pt x="158592" y="611087"/>
                    <a:pt x="154415" y="589455"/>
                    <a:pt x="147929" y="567275"/>
                  </a:cubicBezTo>
                  <a:cubicBezTo>
                    <a:pt x="136601" y="528472"/>
                    <a:pt x="111361" y="497569"/>
                    <a:pt x="86974" y="467676"/>
                  </a:cubicBezTo>
                  <a:cubicBezTo>
                    <a:pt x="67630" y="444000"/>
                    <a:pt x="47646" y="419490"/>
                    <a:pt x="35064" y="391466"/>
                  </a:cubicBezTo>
                  <a:cubicBezTo>
                    <a:pt x="-20635" y="267257"/>
                    <a:pt x="24338" y="121067"/>
                    <a:pt x="139687" y="51424"/>
                  </a:cubicBezTo>
                  <a:close/>
                  <a:moveTo>
                    <a:pt x="325055" y="297026"/>
                  </a:moveTo>
                  <a:cubicBezTo>
                    <a:pt x="327149" y="289574"/>
                    <a:pt x="332318" y="282135"/>
                    <a:pt x="338051" y="282135"/>
                  </a:cubicBezTo>
                  <a:cubicBezTo>
                    <a:pt x="338407" y="282135"/>
                    <a:pt x="338730" y="282160"/>
                    <a:pt x="339068" y="282241"/>
                  </a:cubicBezTo>
                  <a:cubicBezTo>
                    <a:pt x="341049" y="282523"/>
                    <a:pt x="342581" y="283537"/>
                    <a:pt x="343885" y="285367"/>
                  </a:cubicBezTo>
                  <a:cubicBezTo>
                    <a:pt x="346708" y="289342"/>
                    <a:pt x="347799" y="296868"/>
                    <a:pt x="346506" y="303647"/>
                  </a:cubicBezTo>
                  <a:cubicBezTo>
                    <a:pt x="343896" y="317416"/>
                    <a:pt x="337173" y="329952"/>
                    <a:pt x="327915" y="339858"/>
                  </a:cubicBezTo>
                  <a:cubicBezTo>
                    <a:pt x="322407" y="326325"/>
                    <a:pt x="321115" y="311036"/>
                    <a:pt x="325056" y="297042"/>
                  </a:cubicBezTo>
                  <a:close/>
                  <a:moveTo>
                    <a:pt x="230831" y="335255"/>
                  </a:moveTo>
                  <a:cubicBezTo>
                    <a:pt x="228359" y="331617"/>
                    <a:pt x="226290" y="327704"/>
                    <a:pt x="224683" y="323580"/>
                  </a:cubicBezTo>
                  <a:cubicBezTo>
                    <a:pt x="217495" y="304950"/>
                    <a:pt x="218486" y="299455"/>
                    <a:pt x="219239" y="297960"/>
                  </a:cubicBezTo>
                  <a:cubicBezTo>
                    <a:pt x="220544" y="295406"/>
                    <a:pt x="223680" y="293461"/>
                    <a:pt x="227469" y="292876"/>
                  </a:cubicBezTo>
                  <a:cubicBezTo>
                    <a:pt x="228223" y="292770"/>
                    <a:pt x="228962" y="292699"/>
                    <a:pt x="229688" y="292699"/>
                  </a:cubicBezTo>
                  <a:cubicBezTo>
                    <a:pt x="232621" y="292699"/>
                    <a:pt x="235257" y="293621"/>
                    <a:pt x="236876" y="295278"/>
                  </a:cubicBezTo>
                  <a:cubicBezTo>
                    <a:pt x="241467" y="299988"/>
                    <a:pt x="240111" y="308997"/>
                    <a:pt x="238181" y="315726"/>
                  </a:cubicBezTo>
                  <a:cubicBezTo>
                    <a:pt x="236225" y="322430"/>
                    <a:pt x="233752" y="328972"/>
                    <a:pt x="230829" y="335252"/>
                  </a:cubicBezTo>
                  <a:close/>
                  <a:moveTo>
                    <a:pt x="233078" y="355030"/>
                  </a:moveTo>
                  <a:cubicBezTo>
                    <a:pt x="245962" y="366631"/>
                    <a:pt x="262483" y="373772"/>
                    <a:pt x="280033" y="373435"/>
                  </a:cubicBezTo>
                  <a:cubicBezTo>
                    <a:pt x="296040" y="373294"/>
                    <a:pt x="311621" y="367491"/>
                    <a:pt x="324642" y="357797"/>
                  </a:cubicBezTo>
                  <a:cubicBezTo>
                    <a:pt x="328757" y="364089"/>
                    <a:pt x="333800" y="369771"/>
                    <a:pt x="339621" y="374544"/>
                  </a:cubicBezTo>
                  <a:cubicBezTo>
                    <a:pt x="348314" y="381659"/>
                    <a:pt x="358676" y="386656"/>
                    <a:pt x="369640" y="389397"/>
                  </a:cubicBezTo>
                  <a:cubicBezTo>
                    <a:pt x="367421" y="396176"/>
                    <a:pt x="365626" y="402793"/>
                    <a:pt x="364020" y="408749"/>
                  </a:cubicBezTo>
                  <a:cubicBezTo>
                    <a:pt x="331404" y="529269"/>
                    <a:pt x="297734" y="653852"/>
                    <a:pt x="293456" y="781301"/>
                  </a:cubicBezTo>
                  <a:cubicBezTo>
                    <a:pt x="291073" y="781442"/>
                    <a:pt x="288802" y="781788"/>
                    <a:pt x="286368" y="781823"/>
                  </a:cubicBezTo>
                  <a:cubicBezTo>
                    <a:pt x="278967" y="781965"/>
                    <a:pt x="271553" y="781541"/>
                    <a:pt x="264152" y="780926"/>
                  </a:cubicBezTo>
                  <a:cubicBezTo>
                    <a:pt x="247053" y="648294"/>
                    <a:pt x="215101" y="521917"/>
                    <a:pt x="168974" y="404761"/>
                  </a:cubicBezTo>
                  <a:cubicBezTo>
                    <a:pt x="175761" y="403426"/>
                    <a:pt x="182535" y="401109"/>
                    <a:pt x="189071" y="397808"/>
                  </a:cubicBezTo>
                  <a:cubicBezTo>
                    <a:pt x="207926" y="388275"/>
                    <a:pt x="222578" y="372213"/>
                    <a:pt x="233078" y="355030"/>
                  </a:cubicBezTo>
                  <a:close/>
                  <a:moveTo>
                    <a:pt x="356932" y="775893"/>
                  </a:moveTo>
                  <a:cubicBezTo>
                    <a:pt x="338078" y="789612"/>
                    <a:pt x="314933" y="797837"/>
                    <a:pt x="291587" y="799033"/>
                  </a:cubicBezTo>
                  <a:cubicBezTo>
                    <a:pt x="288440" y="799209"/>
                    <a:pt x="286030" y="801848"/>
                    <a:pt x="286193" y="804964"/>
                  </a:cubicBezTo>
                  <a:cubicBezTo>
                    <a:pt x="286371" y="807980"/>
                    <a:pt x="288863" y="810310"/>
                    <a:pt x="291863" y="810310"/>
                  </a:cubicBezTo>
                  <a:cubicBezTo>
                    <a:pt x="291969" y="810310"/>
                    <a:pt x="292076" y="810310"/>
                    <a:pt x="292147" y="810310"/>
                  </a:cubicBezTo>
                  <a:cubicBezTo>
                    <a:pt x="313574" y="809215"/>
                    <a:pt x="334812" y="802659"/>
                    <a:pt x="353291" y="791731"/>
                  </a:cubicBezTo>
                  <a:cubicBezTo>
                    <a:pt x="351534" y="794747"/>
                    <a:pt x="349339" y="797488"/>
                    <a:pt x="346818" y="799593"/>
                  </a:cubicBezTo>
                  <a:cubicBezTo>
                    <a:pt x="336920" y="807868"/>
                    <a:pt x="322982" y="810671"/>
                    <a:pt x="310663" y="812316"/>
                  </a:cubicBezTo>
                  <a:cubicBezTo>
                    <a:pt x="287280" y="815442"/>
                    <a:pt x="263507" y="815668"/>
                    <a:pt x="240036" y="812976"/>
                  </a:cubicBezTo>
                  <a:cubicBezTo>
                    <a:pt x="229223" y="811719"/>
                    <a:pt x="217142" y="809451"/>
                    <a:pt x="209703" y="801974"/>
                  </a:cubicBezTo>
                  <a:cubicBezTo>
                    <a:pt x="206027" y="798285"/>
                    <a:pt x="203932" y="792267"/>
                    <a:pt x="204510" y="786983"/>
                  </a:cubicBezTo>
                  <a:cubicBezTo>
                    <a:pt x="204652" y="785786"/>
                    <a:pt x="204947" y="784390"/>
                    <a:pt x="205552" y="783033"/>
                  </a:cubicBezTo>
                  <a:cubicBezTo>
                    <a:pt x="207998" y="784079"/>
                    <a:pt x="210469" y="784580"/>
                    <a:pt x="212275" y="784902"/>
                  </a:cubicBezTo>
                  <a:cubicBezTo>
                    <a:pt x="235383" y="788952"/>
                    <a:pt x="259218" y="793126"/>
                    <a:pt x="283329" y="793126"/>
                  </a:cubicBezTo>
                  <a:cubicBezTo>
                    <a:pt x="284396" y="793126"/>
                    <a:pt x="285473" y="793126"/>
                    <a:pt x="286540" y="793100"/>
                  </a:cubicBezTo>
                  <a:cubicBezTo>
                    <a:pt x="313700" y="792677"/>
                    <a:pt x="337773" y="786160"/>
                    <a:pt x="356703" y="774559"/>
                  </a:cubicBezTo>
                  <a:cubicBezTo>
                    <a:pt x="356810" y="774993"/>
                    <a:pt x="356881" y="775442"/>
                    <a:pt x="356916" y="775891"/>
                  </a:cubicBezTo>
                  <a:close/>
                  <a:moveTo>
                    <a:pt x="359290" y="802908"/>
                  </a:moveTo>
                  <a:cubicBezTo>
                    <a:pt x="359880" y="805536"/>
                    <a:pt x="359916" y="808229"/>
                    <a:pt x="359667" y="810908"/>
                  </a:cubicBezTo>
                  <a:cubicBezTo>
                    <a:pt x="358536" y="810978"/>
                    <a:pt x="357395" y="811317"/>
                    <a:pt x="356442" y="812116"/>
                  </a:cubicBezTo>
                  <a:cubicBezTo>
                    <a:pt x="336696" y="828626"/>
                    <a:pt x="309600" y="836414"/>
                    <a:pt x="284096" y="832975"/>
                  </a:cubicBezTo>
                  <a:cubicBezTo>
                    <a:pt x="281024" y="832590"/>
                    <a:pt x="278125" y="834720"/>
                    <a:pt x="277698" y="837810"/>
                  </a:cubicBezTo>
                  <a:cubicBezTo>
                    <a:pt x="277286" y="840900"/>
                    <a:pt x="279465" y="843741"/>
                    <a:pt x="282566" y="844165"/>
                  </a:cubicBezTo>
                  <a:cubicBezTo>
                    <a:pt x="287044" y="844762"/>
                    <a:pt x="291573" y="845062"/>
                    <a:pt x="296089" y="845062"/>
                  </a:cubicBezTo>
                  <a:cubicBezTo>
                    <a:pt x="315997" y="845062"/>
                    <a:pt x="335906" y="839230"/>
                    <a:pt x="352729" y="828639"/>
                  </a:cubicBezTo>
                  <a:cubicBezTo>
                    <a:pt x="351161" y="830793"/>
                    <a:pt x="349443" y="832801"/>
                    <a:pt x="347573" y="834445"/>
                  </a:cubicBezTo>
                  <a:cubicBezTo>
                    <a:pt x="338265" y="842657"/>
                    <a:pt x="324503" y="847679"/>
                    <a:pt x="306689" y="849336"/>
                  </a:cubicBezTo>
                  <a:cubicBezTo>
                    <a:pt x="287270" y="851141"/>
                    <a:pt x="267850" y="849159"/>
                    <a:pt x="249723" y="846793"/>
                  </a:cubicBezTo>
                  <a:cubicBezTo>
                    <a:pt x="238120" y="845249"/>
                    <a:pt x="227030" y="843352"/>
                    <a:pt x="218826" y="836974"/>
                  </a:cubicBezTo>
                  <a:cubicBezTo>
                    <a:pt x="212817" y="832313"/>
                    <a:pt x="208790" y="823566"/>
                    <a:pt x="210772" y="816613"/>
                  </a:cubicBezTo>
                  <a:cubicBezTo>
                    <a:pt x="219403" y="821285"/>
                    <a:pt x="229476" y="823117"/>
                    <a:pt x="238734" y="824177"/>
                  </a:cubicBezTo>
                  <a:cubicBezTo>
                    <a:pt x="250025" y="825473"/>
                    <a:pt x="261377" y="826119"/>
                    <a:pt x="272730" y="826119"/>
                  </a:cubicBezTo>
                  <a:cubicBezTo>
                    <a:pt x="285915" y="826119"/>
                    <a:pt x="299099" y="825247"/>
                    <a:pt x="312172" y="823502"/>
                  </a:cubicBezTo>
                  <a:cubicBezTo>
                    <a:pt x="326121" y="821644"/>
                    <a:pt x="342016" y="818368"/>
                    <a:pt x="354146" y="808238"/>
                  </a:cubicBezTo>
                  <a:cubicBezTo>
                    <a:pt x="356002" y="806680"/>
                    <a:pt x="357695" y="804847"/>
                    <a:pt x="359290" y="802904"/>
                  </a:cubicBezTo>
                  <a:close/>
                  <a:moveTo>
                    <a:pt x="345717" y="866047"/>
                  </a:moveTo>
                  <a:cubicBezTo>
                    <a:pt x="327150" y="875043"/>
                    <a:pt x="306000" y="878383"/>
                    <a:pt x="285590" y="875367"/>
                  </a:cubicBezTo>
                  <a:cubicBezTo>
                    <a:pt x="282517" y="874943"/>
                    <a:pt x="279593" y="877013"/>
                    <a:pt x="279129" y="880115"/>
                  </a:cubicBezTo>
                  <a:cubicBezTo>
                    <a:pt x="278663" y="883191"/>
                    <a:pt x="280811" y="886059"/>
                    <a:pt x="283909" y="886532"/>
                  </a:cubicBezTo>
                  <a:cubicBezTo>
                    <a:pt x="289428" y="887341"/>
                    <a:pt x="294998" y="887740"/>
                    <a:pt x="300543" y="887740"/>
                  </a:cubicBezTo>
                  <a:cubicBezTo>
                    <a:pt x="312511" y="887740"/>
                    <a:pt x="324390" y="885660"/>
                    <a:pt x="335769" y="882008"/>
                  </a:cubicBezTo>
                  <a:cubicBezTo>
                    <a:pt x="329735" y="887503"/>
                    <a:pt x="321505" y="892002"/>
                    <a:pt x="311081" y="895341"/>
                  </a:cubicBezTo>
                  <a:cubicBezTo>
                    <a:pt x="297745" y="899603"/>
                    <a:pt x="283946" y="901447"/>
                    <a:pt x="269884" y="900862"/>
                  </a:cubicBezTo>
                  <a:cubicBezTo>
                    <a:pt x="257590" y="900325"/>
                    <a:pt x="240566" y="897347"/>
                    <a:pt x="229389" y="886133"/>
                  </a:cubicBezTo>
                  <a:cubicBezTo>
                    <a:pt x="220947" y="877684"/>
                    <a:pt x="217007" y="862619"/>
                    <a:pt x="223355" y="852152"/>
                  </a:cubicBezTo>
                  <a:cubicBezTo>
                    <a:pt x="231271" y="855317"/>
                    <a:pt x="239839" y="856875"/>
                    <a:pt x="248231" y="857984"/>
                  </a:cubicBezTo>
                  <a:cubicBezTo>
                    <a:pt x="261817" y="859768"/>
                    <a:pt x="276156" y="861325"/>
                    <a:pt x="290808" y="861325"/>
                  </a:cubicBezTo>
                  <a:cubicBezTo>
                    <a:pt x="296416" y="861325"/>
                    <a:pt x="302086" y="861113"/>
                    <a:pt x="307756" y="860577"/>
                  </a:cubicBezTo>
                  <a:cubicBezTo>
                    <a:pt x="322622" y="859192"/>
                    <a:pt x="335091" y="855567"/>
                    <a:pt x="345127" y="849885"/>
                  </a:cubicBezTo>
                  <a:cubicBezTo>
                    <a:pt x="347133" y="854733"/>
                    <a:pt x="347271" y="860390"/>
                    <a:pt x="345717" y="866047"/>
                  </a:cubicBezTo>
                  <a:close/>
                  <a:moveTo>
                    <a:pt x="298636" y="935204"/>
                  </a:moveTo>
                  <a:cubicBezTo>
                    <a:pt x="285502" y="940799"/>
                    <a:pt x="269394" y="938432"/>
                    <a:pt x="258468" y="929273"/>
                  </a:cubicBezTo>
                  <a:cubicBezTo>
                    <a:pt x="252647" y="924400"/>
                    <a:pt x="248093" y="916201"/>
                    <a:pt x="249059" y="908899"/>
                  </a:cubicBezTo>
                  <a:cubicBezTo>
                    <a:pt x="255344" y="910581"/>
                    <a:pt x="262006" y="911813"/>
                    <a:pt x="269394" y="912138"/>
                  </a:cubicBezTo>
                  <a:cubicBezTo>
                    <a:pt x="271265" y="912209"/>
                    <a:pt x="273158" y="912244"/>
                    <a:pt x="275027" y="912244"/>
                  </a:cubicBezTo>
                  <a:cubicBezTo>
                    <a:pt x="288450" y="912244"/>
                    <a:pt x="301722" y="910174"/>
                    <a:pt x="314581" y="906076"/>
                  </a:cubicBezTo>
                  <a:cubicBezTo>
                    <a:pt x="317141" y="905267"/>
                    <a:pt x="319423" y="904268"/>
                    <a:pt x="321782" y="903321"/>
                  </a:cubicBezTo>
                  <a:cubicBezTo>
                    <a:pt x="320526" y="917028"/>
                    <a:pt x="311395" y="929750"/>
                    <a:pt x="298636" y="935196"/>
                  </a:cubicBezTo>
                  <a:close/>
                  <a:moveTo>
                    <a:pt x="24683" y="396064"/>
                  </a:moveTo>
                  <a:cubicBezTo>
                    <a:pt x="37881" y="425446"/>
                    <a:pt x="58353" y="450530"/>
                    <a:pt x="78149" y="474791"/>
                  </a:cubicBezTo>
                  <a:cubicBezTo>
                    <a:pt x="102938" y="505145"/>
                    <a:pt x="126334" y="533805"/>
                    <a:pt x="137009" y="570415"/>
                  </a:cubicBezTo>
                  <a:cubicBezTo>
                    <a:pt x="143344" y="592097"/>
                    <a:pt x="147484" y="613467"/>
                    <a:pt x="151499" y="634139"/>
                  </a:cubicBezTo>
                  <a:cubicBezTo>
                    <a:pt x="160405" y="680269"/>
                    <a:pt x="168948" y="724093"/>
                    <a:pt x="200047" y="765426"/>
                  </a:cubicBezTo>
                  <a:cubicBezTo>
                    <a:pt x="199506" y="766086"/>
                    <a:pt x="199044" y="766821"/>
                    <a:pt x="198653" y="767644"/>
                  </a:cubicBezTo>
                  <a:cubicBezTo>
                    <a:pt x="197750" y="769661"/>
                    <a:pt x="197547" y="771906"/>
                    <a:pt x="197899" y="774049"/>
                  </a:cubicBezTo>
                  <a:cubicBezTo>
                    <a:pt x="195389" y="777302"/>
                    <a:pt x="193696" y="781251"/>
                    <a:pt x="193207" y="785775"/>
                  </a:cubicBezTo>
                  <a:cubicBezTo>
                    <a:pt x="192279" y="794410"/>
                    <a:pt x="195451" y="803519"/>
                    <a:pt x="201436" y="809662"/>
                  </a:cubicBezTo>
                  <a:cubicBezTo>
                    <a:pt x="195164" y="822222"/>
                    <a:pt x="201411" y="837786"/>
                    <a:pt x="211811" y="845873"/>
                  </a:cubicBezTo>
                  <a:cubicBezTo>
                    <a:pt x="212313" y="846258"/>
                    <a:pt x="212878" y="846470"/>
                    <a:pt x="213379" y="846833"/>
                  </a:cubicBezTo>
                  <a:cubicBezTo>
                    <a:pt x="204385" y="862198"/>
                    <a:pt x="209880" y="882634"/>
                    <a:pt x="221307" y="894085"/>
                  </a:cubicBezTo>
                  <a:cubicBezTo>
                    <a:pt x="225887" y="898670"/>
                    <a:pt x="231670" y="902222"/>
                    <a:pt x="238143" y="905113"/>
                  </a:cubicBezTo>
                  <a:cubicBezTo>
                    <a:pt x="235369" y="917200"/>
                    <a:pt x="242019" y="930259"/>
                    <a:pt x="251139" y="937897"/>
                  </a:cubicBezTo>
                  <a:cubicBezTo>
                    <a:pt x="260159" y="945461"/>
                    <a:pt x="271951" y="949460"/>
                    <a:pt x="283718" y="949460"/>
                  </a:cubicBezTo>
                  <a:cubicBezTo>
                    <a:pt x="290367" y="949460"/>
                    <a:pt x="297003" y="948189"/>
                    <a:pt x="303124" y="945573"/>
                  </a:cubicBezTo>
                  <a:cubicBezTo>
                    <a:pt x="320098" y="938321"/>
                    <a:pt x="332216" y="921137"/>
                    <a:pt x="333282" y="902820"/>
                  </a:cubicBezTo>
                  <a:cubicBezTo>
                    <a:pt x="333389" y="901174"/>
                    <a:pt x="332731" y="899694"/>
                    <a:pt x="331675" y="898596"/>
                  </a:cubicBezTo>
                  <a:cubicBezTo>
                    <a:pt x="333481" y="900478"/>
                    <a:pt x="348623" y="885263"/>
                    <a:pt x="349978" y="883294"/>
                  </a:cubicBezTo>
                  <a:cubicBezTo>
                    <a:pt x="353929" y="877487"/>
                    <a:pt x="356965" y="869238"/>
                    <a:pt x="358107" y="862297"/>
                  </a:cubicBezTo>
                  <a:cubicBezTo>
                    <a:pt x="358462" y="860252"/>
                    <a:pt x="355386" y="842609"/>
                    <a:pt x="354732" y="843170"/>
                  </a:cubicBezTo>
                  <a:cubicBezTo>
                    <a:pt x="354874" y="843064"/>
                    <a:pt x="354981" y="842994"/>
                    <a:pt x="355120" y="842888"/>
                  </a:cubicBezTo>
                  <a:cubicBezTo>
                    <a:pt x="367778" y="831698"/>
                    <a:pt x="376271" y="811112"/>
                    <a:pt x="367978" y="793406"/>
                  </a:cubicBezTo>
                  <a:cubicBezTo>
                    <a:pt x="367527" y="792445"/>
                    <a:pt x="366822" y="791760"/>
                    <a:pt x="366008" y="791213"/>
                  </a:cubicBezTo>
                  <a:cubicBezTo>
                    <a:pt x="369394" y="782291"/>
                    <a:pt x="369696" y="772285"/>
                    <a:pt x="364579" y="763712"/>
                  </a:cubicBezTo>
                  <a:cubicBezTo>
                    <a:pt x="363000" y="761020"/>
                    <a:pt x="359498" y="760147"/>
                    <a:pt x="356813" y="761730"/>
                  </a:cubicBezTo>
                  <a:cubicBezTo>
                    <a:pt x="386795" y="723127"/>
                    <a:pt x="395464" y="674654"/>
                    <a:pt x="403781" y="627502"/>
                  </a:cubicBezTo>
                  <a:cubicBezTo>
                    <a:pt x="406039" y="614830"/>
                    <a:pt x="408247" y="602220"/>
                    <a:pt x="410881" y="589871"/>
                  </a:cubicBezTo>
                  <a:cubicBezTo>
                    <a:pt x="417379" y="559404"/>
                    <a:pt x="427139" y="524452"/>
                    <a:pt x="450285" y="496328"/>
                  </a:cubicBezTo>
                  <a:cubicBezTo>
                    <a:pt x="455604" y="489848"/>
                    <a:pt x="460973" y="483606"/>
                    <a:pt x="466279" y="477413"/>
                  </a:cubicBezTo>
                  <a:cubicBezTo>
                    <a:pt x="483340" y="457575"/>
                    <a:pt x="499460" y="438834"/>
                    <a:pt x="512381" y="415034"/>
                  </a:cubicBezTo>
                  <a:cubicBezTo>
                    <a:pt x="561720" y="324246"/>
                    <a:pt x="579258" y="190841"/>
                    <a:pt x="507189" y="97472"/>
                  </a:cubicBezTo>
                  <a:cubicBezTo>
                    <a:pt x="418673" y="-17242"/>
                    <a:pt x="242644" y="-23958"/>
                    <a:pt x="133781" y="41773"/>
                  </a:cubicBezTo>
                  <a:cubicBezTo>
                    <a:pt x="13564" y="114357"/>
                    <a:pt x="-33341" y="266665"/>
                    <a:pt x="24679" y="396057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FC67537C-4CF3-8F42-963E-5DA28E031867}"/>
                </a:ext>
              </a:extLst>
            </p:cNvPr>
            <p:cNvSpPr/>
            <p:nvPr/>
          </p:nvSpPr>
          <p:spPr>
            <a:xfrm>
              <a:off x="5859545" y="3128279"/>
              <a:ext cx="142589" cy="204679"/>
            </a:xfrm>
            <a:custGeom>
              <a:avLst/>
              <a:gdLst>
                <a:gd name="connsiteX0" fmla="*/ 69207 w 142589"/>
                <a:gd name="connsiteY0" fmla="*/ 32523 h 204679"/>
                <a:gd name="connsiteX1" fmla="*/ 97684 w 142589"/>
                <a:gd name="connsiteY1" fmla="*/ 11352 h 204679"/>
                <a:gd name="connsiteX2" fmla="*/ 127753 w 142589"/>
                <a:gd name="connsiteY2" fmla="*/ 23626 h 204679"/>
                <a:gd name="connsiteX3" fmla="*/ 33065 w 142589"/>
                <a:gd name="connsiteY3" fmla="*/ 192233 h 204679"/>
                <a:gd name="connsiteX4" fmla="*/ 11501 w 142589"/>
                <a:gd name="connsiteY4" fmla="*/ 187959 h 204679"/>
                <a:gd name="connsiteX5" fmla="*/ 69207 w 142589"/>
                <a:gd name="connsiteY5" fmla="*/ 32523 h 204679"/>
                <a:gd name="connsiteX6" fmla="*/ 4488 w 142589"/>
                <a:gd name="connsiteY6" fmla="*/ 198077 h 204679"/>
                <a:gd name="connsiteX7" fmla="*/ 36816 w 142589"/>
                <a:gd name="connsiteY7" fmla="*/ 204482 h 204679"/>
                <a:gd name="connsiteX8" fmla="*/ 37933 w 142589"/>
                <a:gd name="connsiteY8" fmla="*/ 204588 h 204679"/>
                <a:gd name="connsiteX9" fmla="*/ 41268 w 142589"/>
                <a:gd name="connsiteY9" fmla="*/ 203503 h 204679"/>
                <a:gd name="connsiteX10" fmla="*/ 43576 w 142589"/>
                <a:gd name="connsiteY10" fmla="*/ 199591 h 204679"/>
                <a:gd name="connsiteX11" fmla="*/ 140309 w 142589"/>
                <a:gd name="connsiteY11" fmla="*/ 28067 h 204679"/>
                <a:gd name="connsiteX12" fmla="*/ 142492 w 142589"/>
                <a:gd name="connsiteY12" fmla="*/ 23706 h 204679"/>
                <a:gd name="connsiteX13" fmla="*/ 140433 w 142589"/>
                <a:gd name="connsiteY13" fmla="*/ 19282 h 204679"/>
                <a:gd name="connsiteX14" fmla="*/ 96401 w 142589"/>
                <a:gd name="connsiteY14" fmla="*/ 130 h 204679"/>
                <a:gd name="connsiteX15" fmla="*/ 60185 w 142589"/>
                <a:gd name="connsiteY15" fmla="*/ 25675 h 204679"/>
                <a:gd name="connsiteX16" fmla="*/ -93 w 142589"/>
                <a:gd name="connsiteY16" fmla="*/ 192312 h 204679"/>
                <a:gd name="connsiteX17" fmla="*/ 4486 w 142589"/>
                <a:gd name="connsiteY17" fmla="*/ 198070 h 20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589" h="204679">
                  <a:moveTo>
                    <a:pt x="69207" y="32523"/>
                  </a:moveTo>
                  <a:cubicBezTo>
                    <a:pt x="76244" y="23364"/>
                    <a:pt x="85804" y="12686"/>
                    <a:pt x="97684" y="11352"/>
                  </a:cubicBezTo>
                  <a:cubicBezTo>
                    <a:pt x="108221" y="10131"/>
                    <a:pt x="118232" y="16262"/>
                    <a:pt x="127753" y="23626"/>
                  </a:cubicBezTo>
                  <a:cubicBezTo>
                    <a:pt x="76445" y="65868"/>
                    <a:pt x="42298" y="126664"/>
                    <a:pt x="33065" y="192233"/>
                  </a:cubicBezTo>
                  <a:lnTo>
                    <a:pt x="11501" y="187959"/>
                  </a:lnTo>
                  <a:cubicBezTo>
                    <a:pt x="14687" y="132060"/>
                    <a:pt x="35098" y="77046"/>
                    <a:pt x="69207" y="32523"/>
                  </a:cubicBezTo>
                  <a:close/>
                  <a:moveTo>
                    <a:pt x="4488" y="198077"/>
                  </a:moveTo>
                  <a:lnTo>
                    <a:pt x="36816" y="204482"/>
                  </a:lnTo>
                  <a:cubicBezTo>
                    <a:pt x="37193" y="204552"/>
                    <a:pt x="37570" y="204588"/>
                    <a:pt x="37933" y="204588"/>
                  </a:cubicBezTo>
                  <a:cubicBezTo>
                    <a:pt x="39124" y="204588"/>
                    <a:pt x="40305" y="204213"/>
                    <a:pt x="41268" y="203503"/>
                  </a:cubicBezTo>
                  <a:cubicBezTo>
                    <a:pt x="42548" y="202581"/>
                    <a:pt x="43388" y="201161"/>
                    <a:pt x="43576" y="199591"/>
                  </a:cubicBezTo>
                  <a:cubicBezTo>
                    <a:pt x="51404" y="132364"/>
                    <a:pt x="86680" y="69836"/>
                    <a:pt x="140309" y="28067"/>
                  </a:cubicBezTo>
                  <a:cubicBezTo>
                    <a:pt x="141664" y="27022"/>
                    <a:pt x="142467" y="25414"/>
                    <a:pt x="142492" y="23706"/>
                  </a:cubicBezTo>
                  <a:cubicBezTo>
                    <a:pt x="142504" y="21999"/>
                    <a:pt x="141753" y="20366"/>
                    <a:pt x="140433" y="19282"/>
                  </a:cubicBezTo>
                  <a:cubicBezTo>
                    <a:pt x="127525" y="8653"/>
                    <a:pt x="113261" y="-1752"/>
                    <a:pt x="96401" y="130"/>
                  </a:cubicBezTo>
                  <a:cubicBezTo>
                    <a:pt x="80256" y="1950"/>
                    <a:pt x="68564" y="14734"/>
                    <a:pt x="60185" y="25675"/>
                  </a:cubicBezTo>
                  <a:cubicBezTo>
                    <a:pt x="23667" y="73312"/>
                    <a:pt x="2253" y="132488"/>
                    <a:pt x="-93" y="192312"/>
                  </a:cubicBezTo>
                  <a:cubicBezTo>
                    <a:pt x="-200" y="195078"/>
                    <a:pt x="1738" y="197521"/>
                    <a:pt x="4486" y="198070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C22070DE-306A-BF41-BCC7-EDAB7B96D308}"/>
                </a:ext>
              </a:extLst>
            </p:cNvPr>
            <p:cNvSpPr/>
            <p:nvPr/>
          </p:nvSpPr>
          <p:spPr>
            <a:xfrm>
              <a:off x="5651500" y="3281988"/>
              <a:ext cx="127873" cy="59002"/>
            </a:xfrm>
            <a:custGeom>
              <a:avLst/>
              <a:gdLst>
                <a:gd name="connsiteX0" fmla="*/ 12156 w 127873"/>
                <a:gd name="connsiteY0" fmla="*/ 29839 h 59002"/>
                <a:gd name="connsiteX1" fmla="*/ 33545 w 127873"/>
                <a:gd name="connsiteY1" fmla="*/ 12493 h 59002"/>
                <a:gd name="connsiteX2" fmla="*/ 45613 w 127873"/>
                <a:gd name="connsiteY2" fmla="*/ 11197 h 59002"/>
                <a:gd name="connsiteX3" fmla="*/ 89507 w 127873"/>
                <a:gd name="connsiteY3" fmla="*/ 22399 h 59002"/>
                <a:gd name="connsiteX4" fmla="*/ 103632 w 127873"/>
                <a:gd name="connsiteY4" fmla="*/ 27658 h 59002"/>
                <a:gd name="connsiteX5" fmla="*/ 45061 w 127873"/>
                <a:gd name="connsiteY5" fmla="*/ 44418 h 59002"/>
                <a:gd name="connsiteX6" fmla="*/ 28025 w 127873"/>
                <a:gd name="connsiteY6" fmla="*/ 47621 h 59002"/>
                <a:gd name="connsiteX7" fmla="*/ 28025 w 127873"/>
                <a:gd name="connsiteY7" fmla="*/ 53266 h 59002"/>
                <a:gd name="connsiteX8" fmla="*/ 27197 w 127873"/>
                <a:gd name="connsiteY8" fmla="*/ 47609 h 59002"/>
                <a:gd name="connsiteX9" fmla="*/ 14025 w 127873"/>
                <a:gd name="connsiteY9" fmla="*/ 41889 h 59002"/>
                <a:gd name="connsiteX10" fmla="*/ 12156 w 127873"/>
                <a:gd name="connsiteY10" fmla="*/ 29840 h 59002"/>
                <a:gd name="connsiteX11" fmla="*/ 26858 w 127873"/>
                <a:gd name="connsiteY11" fmla="*/ 58885 h 59002"/>
                <a:gd name="connsiteX12" fmla="*/ 28025 w 127873"/>
                <a:gd name="connsiteY12" fmla="*/ 58910 h 59002"/>
                <a:gd name="connsiteX13" fmla="*/ 48009 w 127873"/>
                <a:gd name="connsiteY13" fmla="*/ 55321 h 59002"/>
                <a:gd name="connsiteX14" fmla="*/ 108011 w 127873"/>
                <a:gd name="connsiteY14" fmla="*/ 38101 h 59002"/>
                <a:gd name="connsiteX15" fmla="*/ 124143 w 127873"/>
                <a:gd name="connsiteY15" fmla="*/ 32306 h 59002"/>
                <a:gd name="connsiteX16" fmla="*/ 127756 w 127873"/>
                <a:gd name="connsiteY16" fmla="*/ 26562 h 59002"/>
                <a:gd name="connsiteX17" fmla="*/ 123240 w 127873"/>
                <a:gd name="connsiteY17" fmla="*/ 21503 h 59002"/>
                <a:gd name="connsiteX18" fmla="*/ 93634 w 127873"/>
                <a:gd name="connsiteY18" fmla="*/ 11883 h 59002"/>
                <a:gd name="connsiteX19" fmla="*/ 45613 w 127873"/>
                <a:gd name="connsiteY19" fmla="*/ -92 h 59002"/>
                <a:gd name="connsiteX20" fmla="*/ 31086 w 127873"/>
                <a:gd name="connsiteY20" fmla="*/ 1466 h 59002"/>
                <a:gd name="connsiteX21" fmla="*/ 1505 w 127873"/>
                <a:gd name="connsiteY21" fmla="*/ 25926 h 59002"/>
                <a:gd name="connsiteX22" fmla="*/ 4917 w 127873"/>
                <a:gd name="connsiteY22" fmla="*/ 48655 h 59002"/>
                <a:gd name="connsiteX23" fmla="*/ 26858 w 127873"/>
                <a:gd name="connsiteY23" fmla="*/ 58885 h 5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873" h="59002">
                  <a:moveTo>
                    <a:pt x="12156" y="29839"/>
                  </a:moveTo>
                  <a:cubicBezTo>
                    <a:pt x="15242" y="21614"/>
                    <a:pt x="25704" y="14226"/>
                    <a:pt x="33545" y="12493"/>
                  </a:cubicBezTo>
                  <a:cubicBezTo>
                    <a:pt x="37509" y="11621"/>
                    <a:pt x="41448" y="11197"/>
                    <a:pt x="45613" y="11197"/>
                  </a:cubicBezTo>
                  <a:cubicBezTo>
                    <a:pt x="60453" y="11197"/>
                    <a:pt x="74566" y="16642"/>
                    <a:pt x="89507" y="22399"/>
                  </a:cubicBezTo>
                  <a:cubicBezTo>
                    <a:pt x="94161" y="24194"/>
                    <a:pt x="98865" y="26000"/>
                    <a:pt x="103632" y="27658"/>
                  </a:cubicBezTo>
                  <a:cubicBezTo>
                    <a:pt x="86985" y="33290"/>
                    <a:pt x="67880" y="38748"/>
                    <a:pt x="45061" y="44418"/>
                  </a:cubicBezTo>
                  <a:cubicBezTo>
                    <a:pt x="39754" y="45926"/>
                    <a:pt x="33695" y="47621"/>
                    <a:pt x="28025" y="47621"/>
                  </a:cubicBezTo>
                  <a:lnTo>
                    <a:pt x="28025" y="53266"/>
                  </a:lnTo>
                  <a:lnTo>
                    <a:pt x="27197" y="47609"/>
                  </a:lnTo>
                  <a:cubicBezTo>
                    <a:pt x="21527" y="47432"/>
                    <a:pt x="16597" y="45302"/>
                    <a:pt x="14025" y="41889"/>
                  </a:cubicBezTo>
                  <a:cubicBezTo>
                    <a:pt x="11152" y="38101"/>
                    <a:pt x="10550" y="34151"/>
                    <a:pt x="12156" y="29840"/>
                  </a:cubicBezTo>
                  <a:close/>
                  <a:moveTo>
                    <a:pt x="26858" y="58885"/>
                  </a:moveTo>
                  <a:cubicBezTo>
                    <a:pt x="26922" y="58885"/>
                    <a:pt x="27975" y="58910"/>
                    <a:pt x="28025" y="58910"/>
                  </a:cubicBezTo>
                  <a:cubicBezTo>
                    <a:pt x="35288" y="58910"/>
                    <a:pt x="42125" y="56978"/>
                    <a:pt x="48009" y="55321"/>
                  </a:cubicBezTo>
                  <a:cubicBezTo>
                    <a:pt x="71254" y="49540"/>
                    <a:pt x="90899" y="43907"/>
                    <a:pt x="108011" y="38101"/>
                  </a:cubicBezTo>
                  <a:cubicBezTo>
                    <a:pt x="113468" y="36243"/>
                    <a:pt x="118849" y="34312"/>
                    <a:pt x="124143" y="32306"/>
                  </a:cubicBezTo>
                  <a:cubicBezTo>
                    <a:pt x="126501" y="31395"/>
                    <a:pt x="127969" y="29067"/>
                    <a:pt x="127756" y="26562"/>
                  </a:cubicBezTo>
                  <a:cubicBezTo>
                    <a:pt x="127542" y="24072"/>
                    <a:pt x="125697" y="22001"/>
                    <a:pt x="123240" y="21503"/>
                  </a:cubicBezTo>
                  <a:cubicBezTo>
                    <a:pt x="113405" y="19496"/>
                    <a:pt x="103796" y="15796"/>
                    <a:pt x="93634" y="11883"/>
                  </a:cubicBezTo>
                  <a:cubicBezTo>
                    <a:pt x="78367" y="6002"/>
                    <a:pt x="62573" y="-92"/>
                    <a:pt x="45613" y="-92"/>
                  </a:cubicBezTo>
                  <a:cubicBezTo>
                    <a:pt x="40683" y="-92"/>
                    <a:pt x="35790" y="445"/>
                    <a:pt x="31086" y="1466"/>
                  </a:cubicBezTo>
                  <a:cubicBezTo>
                    <a:pt x="20285" y="3871"/>
                    <a:pt x="6235" y="13241"/>
                    <a:pt x="1505" y="25926"/>
                  </a:cubicBezTo>
                  <a:cubicBezTo>
                    <a:pt x="-1468" y="33876"/>
                    <a:pt x="-289" y="41739"/>
                    <a:pt x="4917" y="48655"/>
                  </a:cubicBezTo>
                  <a:cubicBezTo>
                    <a:pt x="9609" y="54885"/>
                    <a:pt x="17613" y="58611"/>
                    <a:pt x="26858" y="5888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2706732C-21E9-EE40-85CA-2FF17D929A12}"/>
                </a:ext>
              </a:extLst>
            </p:cNvPr>
            <p:cNvSpPr/>
            <p:nvPr/>
          </p:nvSpPr>
          <p:spPr>
            <a:xfrm>
              <a:off x="5764013" y="3003228"/>
              <a:ext cx="109098" cy="87325"/>
            </a:xfrm>
            <a:custGeom>
              <a:avLst/>
              <a:gdLst>
                <a:gd name="connsiteX0" fmla="*/ 11742 w 109098"/>
                <a:gd name="connsiteY0" fmla="*/ 17827 h 87325"/>
                <a:gd name="connsiteX1" fmla="*/ 23848 w 109098"/>
                <a:gd name="connsiteY1" fmla="*/ 11186 h 87325"/>
                <a:gd name="connsiteX2" fmla="*/ 29342 w 109098"/>
                <a:gd name="connsiteY2" fmla="*/ 12083 h 87325"/>
                <a:gd name="connsiteX3" fmla="*/ 49477 w 109098"/>
                <a:gd name="connsiteY3" fmla="*/ 28631 h 87325"/>
                <a:gd name="connsiteX4" fmla="*/ 75369 w 109098"/>
                <a:gd name="connsiteY4" fmla="*/ 58250 h 87325"/>
                <a:gd name="connsiteX5" fmla="*/ 38575 w 109098"/>
                <a:gd name="connsiteY5" fmla="*/ 41403 h 87325"/>
                <a:gd name="connsiteX6" fmla="*/ 35013 w 109098"/>
                <a:gd name="connsiteY6" fmla="*/ 40219 h 87325"/>
                <a:gd name="connsiteX7" fmla="*/ 18027 w 109098"/>
                <a:gd name="connsiteY7" fmla="*/ 32556 h 87325"/>
                <a:gd name="connsiteX8" fmla="*/ 11742 w 109098"/>
                <a:gd name="connsiteY8" fmla="*/ 17827 h 87325"/>
                <a:gd name="connsiteX9" fmla="*/ 11102 w 109098"/>
                <a:gd name="connsiteY9" fmla="*/ 41503 h 87325"/>
                <a:gd name="connsiteX10" fmla="*/ 31412 w 109098"/>
                <a:gd name="connsiteY10" fmla="*/ 50923 h 87325"/>
                <a:gd name="connsiteX11" fmla="*/ 34851 w 109098"/>
                <a:gd name="connsiteY11" fmla="*/ 52082 h 87325"/>
                <a:gd name="connsiteX12" fmla="*/ 100309 w 109098"/>
                <a:gd name="connsiteY12" fmla="*/ 86374 h 87325"/>
                <a:gd name="connsiteX13" fmla="*/ 103321 w 109098"/>
                <a:gd name="connsiteY13" fmla="*/ 87234 h 87325"/>
                <a:gd name="connsiteX14" fmla="*/ 107636 w 109098"/>
                <a:gd name="connsiteY14" fmla="*/ 85265 h 87325"/>
                <a:gd name="connsiteX15" fmla="*/ 107611 w 109098"/>
                <a:gd name="connsiteY15" fmla="*/ 77888 h 87325"/>
                <a:gd name="connsiteX16" fmla="*/ 58047 w 109098"/>
                <a:gd name="connsiteY16" fmla="*/ 21229 h 87325"/>
                <a:gd name="connsiteX17" fmla="*/ 33070 w 109098"/>
                <a:gd name="connsiteY17" fmla="*/ 1416 h 87325"/>
                <a:gd name="connsiteX18" fmla="*/ 23850 w 109098"/>
                <a:gd name="connsiteY18" fmla="*/ -92 h 87325"/>
                <a:gd name="connsiteX19" fmla="*/ 1043 w 109098"/>
                <a:gd name="connsiteY19" fmla="*/ 14051 h 87325"/>
                <a:gd name="connsiteX20" fmla="*/ 11104 w 109098"/>
                <a:gd name="connsiteY20" fmla="*/ 41502 h 8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9098" h="87325">
                  <a:moveTo>
                    <a:pt x="11742" y="17827"/>
                  </a:moveTo>
                  <a:cubicBezTo>
                    <a:pt x="13399" y="13241"/>
                    <a:pt x="19005" y="11186"/>
                    <a:pt x="23848" y="11186"/>
                  </a:cubicBezTo>
                  <a:cubicBezTo>
                    <a:pt x="25754" y="11186"/>
                    <a:pt x="27661" y="11496"/>
                    <a:pt x="29342" y="12083"/>
                  </a:cubicBezTo>
                  <a:cubicBezTo>
                    <a:pt x="37434" y="14874"/>
                    <a:pt x="43832" y="22176"/>
                    <a:pt x="49477" y="28631"/>
                  </a:cubicBezTo>
                  <a:lnTo>
                    <a:pt x="75369" y="58250"/>
                  </a:lnTo>
                  <a:cubicBezTo>
                    <a:pt x="63615" y="51720"/>
                    <a:pt x="51434" y="45839"/>
                    <a:pt x="38575" y="41403"/>
                  </a:cubicBezTo>
                  <a:lnTo>
                    <a:pt x="35013" y="40219"/>
                  </a:lnTo>
                  <a:cubicBezTo>
                    <a:pt x="28715" y="38126"/>
                    <a:pt x="22731" y="36132"/>
                    <a:pt x="18027" y="32556"/>
                  </a:cubicBezTo>
                  <a:cubicBezTo>
                    <a:pt x="13523" y="29104"/>
                    <a:pt x="9910" y="22961"/>
                    <a:pt x="11742" y="17827"/>
                  </a:cubicBezTo>
                  <a:close/>
                  <a:moveTo>
                    <a:pt x="11102" y="41503"/>
                  </a:moveTo>
                  <a:cubicBezTo>
                    <a:pt x="17312" y="46250"/>
                    <a:pt x="24487" y="48618"/>
                    <a:pt x="31412" y="50923"/>
                  </a:cubicBezTo>
                  <a:lnTo>
                    <a:pt x="34851" y="52082"/>
                  </a:lnTo>
                  <a:cubicBezTo>
                    <a:pt x="58096" y="60069"/>
                    <a:pt x="79548" y="73439"/>
                    <a:pt x="100309" y="86374"/>
                  </a:cubicBezTo>
                  <a:cubicBezTo>
                    <a:pt x="101238" y="86960"/>
                    <a:pt x="102279" y="87234"/>
                    <a:pt x="103321" y="87234"/>
                  </a:cubicBezTo>
                  <a:cubicBezTo>
                    <a:pt x="104939" y="87234"/>
                    <a:pt x="106533" y="86548"/>
                    <a:pt x="107636" y="85265"/>
                  </a:cubicBezTo>
                  <a:cubicBezTo>
                    <a:pt x="109468" y="83134"/>
                    <a:pt x="109454" y="80006"/>
                    <a:pt x="107611" y="77888"/>
                  </a:cubicBezTo>
                  <a:lnTo>
                    <a:pt x="58047" y="21229"/>
                  </a:lnTo>
                  <a:cubicBezTo>
                    <a:pt x="51799" y="14089"/>
                    <a:pt x="44022" y="5192"/>
                    <a:pt x="33070" y="1416"/>
                  </a:cubicBezTo>
                  <a:cubicBezTo>
                    <a:pt x="30161" y="407"/>
                    <a:pt x="27061" y="-92"/>
                    <a:pt x="23850" y="-92"/>
                  </a:cubicBezTo>
                  <a:cubicBezTo>
                    <a:pt x="13061" y="-92"/>
                    <a:pt x="4130" y="5453"/>
                    <a:pt x="1043" y="14051"/>
                  </a:cubicBezTo>
                  <a:cubicBezTo>
                    <a:pt x="-2770" y="24718"/>
                    <a:pt x="3589" y="35758"/>
                    <a:pt x="11104" y="41502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85AE113-B206-B546-9571-562A9C2ED191}"/>
                </a:ext>
              </a:extLst>
            </p:cNvPr>
            <p:cNvSpPr/>
            <p:nvPr/>
          </p:nvSpPr>
          <p:spPr>
            <a:xfrm>
              <a:off x="6405855" y="3140991"/>
              <a:ext cx="132999" cy="67590"/>
            </a:xfrm>
            <a:custGeom>
              <a:avLst/>
              <a:gdLst>
                <a:gd name="connsiteX0" fmla="*/ 88554 w 132999"/>
                <a:gd name="connsiteY0" fmla="*/ 11214 h 67590"/>
                <a:gd name="connsiteX1" fmla="*/ 109804 w 132999"/>
                <a:gd name="connsiteY1" fmla="*/ 15849 h 67590"/>
                <a:gd name="connsiteX2" fmla="*/ 120304 w 132999"/>
                <a:gd name="connsiteY2" fmla="*/ 25107 h 67590"/>
                <a:gd name="connsiteX3" fmla="*/ 119703 w 132999"/>
                <a:gd name="connsiteY3" fmla="*/ 35711 h 67590"/>
                <a:gd name="connsiteX4" fmla="*/ 107710 w 132999"/>
                <a:gd name="connsiteY4" fmla="*/ 40310 h 67590"/>
                <a:gd name="connsiteX5" fmla="*/ 48524 w 132999"/>
                <a:gd name="connsiteY5" fmla="*/ 50826 h 67590"/>
                <a:gd name="connsiteX6" fmla="*/ 31062 w 132999"/>
                <a:gd name="connsiteY6" fmla="*/ 52921 h 67590"/>
                <a:gd name="connsiteX7" fmla="*/ 20750 w 132999"/>
                <a:gd name="connsiteY7" fmla="*/ 54094 h 67590"/>
                <a:gd name="connsiteX8" fmla="*/ 88555 w 132999"/>
                <a:gd name="connsiteY8" fmla="*/ 11216 h 67590"/>
                <a:gd name="connsiteX9" fmla="*/ 5595 w 132999"/>
                <a:gd name="connsiteY9" fmla="*/ 67499 h 67590"/>
                <a:gd name="connsiteX10" fmla="*/ 7526 w 132999"/>
                <a:gd name="connsiteY10" fmla="*/ 67146 h 67590"/>
                <a:gd name="connsiteX11" fmla="*/ 32352 w 132999"/>
                <a:gd name="connsiteY11" fmla="*/ 64105 h 67590"/>
                <a:gd name="connsiteX12" fmla="*/ 50529 w 132999"/>
                <a:gd name="connsiteY12" fmla="*/ 61925 h 67590"/>
                <a:gd name="connsiteX13" fmla="*/ 109715 w 132999"/>
                <a:gd name="connsiteY13" fmla="*/ 51408 h 67590"/>
                <a:gd name="connsiteX14" fmla="*/ 128269 w 132999"/>
                <a:gd name="connsiteY14" fmla="*/ 43109 h 67590"/>
                <a:gd name="connsiteX15" fmla="*/ 130488 w 132999"/>
                <a:gd name="connsiteY15" fmla="*/ 20082 h 67590"/>
                <a:gd name="connsiteX16" fmla="*/ 114581 w 132999"/>
                <a:gd name="connsiteY16" fmla="*/ 5590 h 67590"/>
                <a:gd name="connsiteX17" fmla="*/ 88551 w 132999"/>
                <a:gd name="connsiteY17" fmla="*/ -92 h 67590"/>
                <a:gd name="connsiteX18" fmla="*/ 9920 w 132999"/>
                <a:gd name="connsiteY18" fmla="*/ 49041 h 67590"/>
                <a:gd name="connsiteX19" fmla="*/ 1490 w 132999"/>
                <a:gd name="connsiteY19" fmla="*/ 57926 h 67590"/>
                <a:gd name="connsiteX20" fmla="*/ 1632 w 132999"/>
                <a:gd name="connsiteY20" fmla="*/ 65900 h 67590"/>
                <a:gd name="connsiteX21" fmla="*/ 5584 w 132999"/>
                <a:gd name="connsiteY21" fmla="*/ 67483 h 67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2999" h="67590">
                  <a:moveTo>
                    <a:pt x="88554" y="11214"/>
                  </a:moveTo>
                  <a:cubicBezTo>
                    <a:pt x="95566" y="11214"/>
                    <a:pt x="102792" y="12797"/>
                    <a:pt x="109804" y="15849"/>
                  </a:cubicBezTo>
                  <a:cubicBezTo>
                    <a:pt x="113342" y="17569"/>
                    <a:pt x="118033" y="20572"/>
                    <a:pt x="120304" y="25107"/>
                  </a:cubicBezTo>
                  <a:cubicBezTo>
                    <a:pt x="122150" y="28771"/>
                    <a:pt x="121883" y="33232"/>
                    <a:pt x="119703" y="35711"/>
                  </a:cubicBezTo>
                  <a:cubicBezTo>
                    <a:pt x="117332" y="38417"/>
                    <a:pt x="112879" y="39400"/>
                    <a:pt x="107710" y="40310"/>
                  </a:cubicBezTo>
                  <a:lnTo>
                    <a:pt x="48524" y="50826"/>
                  </a:lnTo>
                  <a:cubicBezTo>
                    <a:pt x="46643" y="51180"/>
                    <a:pt x="39229" y="51985"/>
                    <a:pt x="31062" y="52921"/>
                  </a:cubicBezTo>
                  <a:cubicBezTo>
                    <a:pt x="27085" y="53370"/>
                    <a:pt x="23660" y="53755"/>
                    <a:pt x="20750" y="54094"/>
                  </a:cubicBezTo>
                  <a:cubicBezTo>
                    <a:pt x="40194" y="33446"/>
                    <a:pt x="62173" y="11216"/>
                    <a:pt x="88555" y="11216"/>
                  </a:cubicBezTo>
                  <a:close/>
                  <a:moveTo>
                    <a:pt x="5595" y="67499"/>
                  </a:moveTo>
                  <a:cubicBezTo>
                    <a:pt x="6246" y="67499"/>
                    <a:pt x="6886" y="67393"/>
                    <a:pt x="7526" y="67146"/>
                  </a:cubicBezTo>
                  <a:cubicBezTo>
                    <a:pt x="10186" y="66623"/>
                    <a:pt x="23470" y="65115"/>
                    <a:pt x="32352" y="64105"/>
                  </a:cubicBezTo>
                  <a:cubicBezTo>
                    <a:pt x="40844" y="63144"/>
                    <a:pt x="48585" y="62261"/>
                    <a:pt x="50529" y="61925"/>
                  </a:cubicBezTo>
                  <a:lnTo>
                    <a:pt x="109715" y="51408"/>
                  </a:lnTo>
                  <a:cubicBezTo>
                    <a:pt x="115022" y="50472"/>
                    <a:pt x="123076" y="49042"/>
                    <a:pt x="128269" y="43109"/>
                  </a:cubicBezTo>
                  <a:cubicBezTo>
                    <a:pt x="133500" y="37153"/>
                    <a:pt x="134391" y="27895"/>
                    <a:pt x="130488" y="20082"/>
                  </a:cubicBezTo>
                  <a:cubicBezTo>
                    <a:pt x="127554" y="14238"/>
                    <a:pt x="122146" y="9266"/>
                    <a:pt x="114581" y="5590"/>
                  </a:cubicBezTo>
                  <a:cubicBezTo>
                    <a:pt x="105900" y="1827"/>
                    <a:pt x="97144" y="-92"/>
                    <a:pt x="88551" y="-92"/>
                  </a:cubicBezTo>
                  <a:cubicBezTo>
                    <a:pt x="56085" y="-92"/>
                    <a:pt x="31560" y="26013"/>
                    <a:pt x="9920" y="49041"/>
                  </a:cubicBezTo>
                  <a:cubicBezTo>
                    <a:pt x="7061" y="52093"/>
                    <a:pt x="4237" y="55072"/>
                    <a:pt x="1490" y="57926"/>
                  </a:cubicBezTo>
                  <a:cubicBezTo>
                    <a:pt x="-679" y="60168"/>
                    <a:pt x="-619" y="63745"/>
                    <a:pt x="1632" y="65900"/>
                  </a:cubicBezTo>
                  <a:cubicBezTo>
                    <a:pt x="2735" y="66960"/>
                    <a:pt x="4168" y="67483"/>
                    <a:pt x="5584" y="67483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973D510E-B984-6C48-A9AF-41DBDF267C95}"/>
                </a:ext>
              </a:extLst>
            </p:cNvPr>
            <p:cNvSpPr/>
            <p:nvPr/>
          </p:nvSpPr>
          <p:spPr>
            <a:xfrm>
              <a:off x="6405626" y="3324716"/>
              <a:ext cx="118720" cy="64683"/>
            </a:xfrm>
            <a:custGeom>
              <a:avLst/>
              <a:gdLst>
                <a:gd name="connsiteX0" fmla="*/ 31051 w 118720"/>
                <a:gd name="connsiteY0" fmla="*/ 11198 h 64683"/>
                <a:gd name="connsiteX1" fmla="*/ 102970 w 118720"/>
                <a:gd name="connsiteY1" fmla="*/ 30375 h 64683"/>
                <a:gd name="connsiteX2" fmla="*/ 107235 w 118720"/>
                <a:gd name="connsiteY2" fmla="*/ 39247 h 64683"/>
                <a:gd name="connsiteX3" fmla="*/ 100110 w 118720"/>
                <a:gd name="connsiteY3" fmla="*/ 48954 h 64683"/>
                <a:gd name="connsiteX4" fmla="*/ 87101 w 118720"/>
                <a:gd name="connsiteY4" fmla="*/ 53303 h 64683"/>
                <a:gd name="connsiteX5" fmla="*/ 52628 w 118720"/>
                <a:gd name="connsiteY5" fmla="*/ 36443 h 64683"/>
                <a:gd name="connsiteX6" fmla="*/ 38967 w 118720"/>
                <a:gd name="connsiteY6" fmla="*/ 25988 h 64683"/>
                <a:gd name="connsiteX7" fmla="*/ 20087 w 118720"/>
                <a:gd name="connsiteY7" fmla="*/ 11359 h 64683"/>
                <a:gd name="connsiteX8" fmla="*/ 31051 w 118720"/>
                <a:gd name="connsiteY8" fmla="*/ 11183 h 64683"/>
                <a:gd name="connsiteX9" fmla="*/ 32104 w 118720"/>
                <a:gd name="connsiteY9" fmla="*/ 34985 h 64683"/>
                <a:gd name="connsiteX10" fmla="*/ 45577 w 118720"/>
                <a:gd name="connsiteY10" fmla="*/ 45290 h 64683"/>
                <a:gd name="connsiteX11" fmla="*/ 87100 w 118720"/>
                <a:gd name="connsiteY11" fmla="*/ 64592 h 64683"/>
                <a:gd name="connsiteX12" fmla="*/ 106820 w 118720"/>
                <a:gd name="connsiteY12" fmla="*/ 58075 h 64683"/>
                <a:gd name="connsiteX13" fmla="*/ 118562 w 118720"/>
                <a:gd name="connsiteY13" fmla="*/ 40194 h 64683"/>
                <a:gd name="connsiteX14" fmla="*/ 111085 w 118720"/>
                <a:gd name="connsiteY14" fmla="*/ 22487 h 64683"/>
                <a:gd name="connsiteX15" fmla="*/ 31050 w 118720"/>
                <a:gd name="connsiteY15" fmla="*/ -92 h 64683"/>
                <a:gd name="connsiteX16" fmla="*/ 5320 w 118720"/>
                <a:gd name="connsiteY16" fmla="*/ 643 h 64683"/>
                <a:gd name="connsiteX17" fmla="*/ 252 w 118720"/>
                <a:gd name="connsiteY17" fmla="*/ 4331 h 64683"/>
                <a:gd name="connsiteX18" fmla="*/ 1696 w 118720"/>
                <a:gd name="connsiteY18" fmla="*/ 10412 h 64683"/>
                <a:gd name="connsiteX19" fmla="*/ 32104 w 118720"/>
                <a:gd name="connsiteY19" fmla="*/ 34985 h 6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720" h="64683">
                  <a:moveTo>
                    <a:pt x="31051" y="11198"/>
                  </a:moveTo>
                  <a:cubicBezTo>
                    <a:pt x="66741" y="11198"/>
                    <a:pt x="90262" y="17465"/>
                    <a:pt x="102970" y="30375"/>
                  </a:cubicBezTo>
                  <a:cubicBezTo>
                    <a:pt x="106032" y="33490"/>
                    <a:pt x="107461" y="36468"/>
                    <a:pt x="107235" y="39247"/>
                  </a:cubicBezTo>
                  <a:cubicBezTo>
                    <a:pt x="106880" y="43259"/>
                    <a:pt x="103183" y="46736"/>
                    <a:pt x="100110" y="48954"/>
                  </a:cubicBezTo>
                  <a:cubicBezTo>
                    <a:pt x="96083" y="51882"/>
                    <a:pt x="91818" y="53303"/>
                    <a:pt x="87101" y="53303"/>
                  </a:cubicBezTo>
                  <a:cubicBezTo>
                    <a:pt x="75622" y="53303"/>
                    <a:pt x="63241" y="44779"/>
                    <a:pt x="52628" y="36443"/>
                  </a:cubicBezTo>
                  <a:cubicBezTo>
                    <a:pt x="48149" y="32928"/>
                    <a:pt x="43570" y="29465"/>
                    <a:pt x="38967" y="25988"/>
                  </a:cubicBezTo>
                  <a:cubicBezTo>
                    <a:pt x="32669" y="21241"/>
                    <a:pt x="26234" y="16394"/>
                    <a:pt x="20087" y="11359"/>
                  </a:cubicBezTo>
                  <a:cubicBezTo>
                    <a:pt x="23625" y="11253"/>
                    <a:pt x="27300" y="11183"/>
                    <a:pt x="31051" y="11183"/>
                  </a:cubicBezTo>
                  <a:close/>
                  <a:moveTo>
                    <a:pt x="32104" y="34985"/>
                  </a:moveTo>
                  <a:cubicBezTo>
                    <a:pt x="36645" y="38401"/>
                    <a:pt x="41161" y="41826"/>
                    <a:pt x="45577" y="45290"/>
                  </a:cubicBezTo>
                  <a:cubicBezTo>
                    <a:pt x="58322" y="55309"/>
                    <a:pt x="72184" y="64592"/>
                    <a:pt x="87100" y="64592"/>
                  </a:cubicBezTo>
                  <a:cubicBezTo>
                    <a:pt x="94213" y="64592"/>
                    <a:pt x="100849" y="62388"/>
                    <a:pt x="106820" y="58075"/>
                  </a:cubicBezTo>
                  <a:cubicBezTo>
                    <a:pt x="115827" y="51545"/>
                    <a:pt x="118173" y="44742"/>
                    <a:pt x="118562" y="40194"/>
                  </a:cubicBezTo>
                  <a:cubicBezTo>
                    <a:pt x="118918" y="35932"/>
                    <a:pt x="117897" y="29415"/>
                    <a:pt x="111085" y="22487"/>
                  </a:cubicBezTo>
                  <a:cubicBezTo>
                    <a:pt x="91177" y="2251"/>
                    <a:pt x="55876" y="-92"/>
                    <a:pt x="31050" y="-92"/>
                  </a:cubicBezTo>
                  <a:cubicBezTo>
                    <a:pt x="21754" y="-92"/>
                    <a:pt x="12948" y="283"/>
                    <a:pt x="5320" y="643"/>
                  </a:cubicBezTo>
                  <a:cubicBezTo>
                    <a:pt x="3037" y="749"/>
                    <a:pt x="1043" y="2200"/>
                    <a:pt x="252" y="4331"/>
                  </a:cubicBezTo>
                  <a:cubicBezTo>
                    <a:pt x="-537" y="6461"/>
                    <a:pt x="39" y="8855"/>
                    <a:pt x="1696" y="10412"/>
                  </a:cubicBezTo>
                  <a:cubicBezTo>
                    <a:pt x="11205" y="19234"/>
                    <a:pt x="21830" y="27247"/>
                    <a:pt x="32104" y="3498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262E89FB-511B-884E-9382-F91FB3C95286}"/>
                </a:ext>
              </a:extLst>
            </p:cNvPr>
            <p:cNvSpPr/>
            <p:nvPr/>
          </p:nvSpPr>
          <p:spPr>
            <a:xfrm>
              <a:off x="6204379" y="3152558"/>
              <a:ext cx="67985" cy="26103"/>
            </a:xfrm>
            <a:custGeom>
              <a:avLst/>
              <a:gdLst>
                <a:gd name="connsiteX0" fmla="*/ 5576 w 67985"/>
                <a:gd name="connsiteY0" fmla="*/ 26002 h 26103"/>
                <a:gd name="connsiteX1" fmla="*/ 7031 w 67985"/>
                <a:gd name="connsiteY1" fmla="*/ 25825 h 26103"/>
                <a:gd name="connsiteX2" fmla="*/ 63658 w 67985"/>
                <a:gd name="connsiteY2" fmla="*/ 10996 h 26103"/>
                <a:gd name="connsiteX3" fmla="*/ 67697 w 67985"/>
                <a:gd name="connsiteY3" fmla="*/ 4106 h 26103"/>
                <a:gd name="connsiteX4" fmla="*/ 60760 w 67985"/>
                <a:gd name="connsiteY4" fmla="*/ 93 h 26103"/>
                <a:gd name="connsiteX5" fmla="*/ 4121 w 67985"/>
                <a:gd name="connsiteY5" fmla="*/ 14909 h 26103"/>
                <a:gd name="connsiteX6" fmla="*/ 93 w 67985"/>
                <a:gd name="connsiteY6" fmla="*/ 21812 h 26103"/>
                <a:gd name="connsiteX7" fmla="*/ 5576 w 67985"/>
                <a:gd name="connsiteY7" fmla="*/ 26012 h 2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985" h="26103">
                  <a:moveTo>
                    <a:pt x="5576" y="26002"/>
                  </a:moveTo>
                  <a:cubicBezTo>
                    <a:pt x="6053" y="26002"/>
                    <a:pt x="6544" y="25931"/>
                    <a:pt x="7031" y="25825"/>
                  </a:cubicBezTo>
                  <a:lnTo>
                    <a:pt x="63658" y="10996"/>
                  </a:lnTo>
                  <a:cubicBezTo>
                    <a:pt x="66695" y="10212"/>
                    <a:pt x="68500" y="7121"/>
                    <a:pt x="67697" y="4106"/>
                  </a:cubicBezTo>
                  <a:cubicBezTo>
                    <a:pt x="66919" y="1089"/>
                    <a:pt x="63846" y="-692"/>
                    <a:pt x="60760" y="93"/>
                  </a:cubicBezTo>
                  <a:lnTo>
                    <a:pt x="4121" y="14909"/>
                  </a:lnTo>
                  <a:cubicBezTo>
                    <a:pt x="1098" y="15708"/>
                    <a:pt x="-709" y="18797"/>
                    <a:pt x="93" y="21812"/>
                  </a:cubicBezTo>
                  <a:cubicBezTo>
                    <a:pt x="759" y="24341"/>
                    <a:pt x="3066" y="26012"/>
                    <a:pt x="5576" y="26012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5F4F70BA-0039-DF47-B651-D161A877F0E0}"/>
                </a:ext>
              </a:extLst>
            </p:cNvPr>
            <p:cNvSpPr/>
            <p:nvPr/>
          </p:nvSpPr>
          <p:spPr>
            <a:xfrm>
              <a:off x="6215395" y="3174516"/>
              <a:ext cx="65344" cy="31037"/>
            </a:xfrm>
            <a:custGeom>
              <a:avLst/>
              <a:gdLst>
                <a:gd name="connsiteX0" fmla="*/ 5035 w 65344"/>
                <a:gd name="connsiteY0" fmla="*/ 19694 h 31037"/>
                <a:gd name="connsiteX1" fmla="*/ -71 w 65344"/>
                <a:gd name="connsiteY1" fmla="*/ 25837 h 31037"/>
                <a:gd name="connsiteX2" fmla="*/ 5575 w 65344"/>
                <a:gd name="connsiteY2" fmla="*/ 30946 h 31037"/>
                <a:gd name="connsiteX3" fmla="*/ 6126 w 65344"/>
                <a:gd name="connsiteY3" fmla="*/ 30920 h 31037"/>
                <a:gd name="connsiteX4" fmla="*/ 62828 w 65344"/>
                <a:gd name="connsiteY4" fmla="*/ 10173 h 31037"/>
                <a:gd name="connsiteX5" fmla="*/ 64208 w 65344"/>
                <a:gd name="connsiteY5" fmla="*/ 2310 h 31037"/>
                <a:gd name="connsiteX6" fmla="*/ 56292 w 65344"/>
                <a:gd name="connsiteY6" fmla="*/ 929 h 31037"/>
                <a:gd name="connsiteX7" fmla="*/ 5034 w 65344"/>
                <a:gd name="connsiteY7" fmla="*/ 19695 h 3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344" h="31037">
                  <a:moveTo>
                    <a:pt x="5035" y="19694"/>
                  </a:moveTo>
                  <a:cubicBezTo>
                    <a:pt x="1924" y="19976"/>
                    <a:pt x="-372" y="22735"/>
                    <a:pt x="-71" y="25837"/>
                  </a:cubicBezTo>
                  <a:cubicBezTo>
                    <a:pt x="214" y="28751"/>
                    <a:pt x="2689" y="30946"/>
                    <a:pt x="5575" y="30946"/>
                  </a:cubicBezTo>
                  <a:cubicBezTo>
                    <a:pt x="5752" y="30946"/>
                    <a:pt x="5937" y="30946"/>
                    <a:pt x="6126" y="30920"/>
                  </a:cubicBezTo>
                  <a:cubicBezTo>
                    <a:pt x="26461" y="28988"/>
                    <a:pt x="46081" y="21824"/>
                    <a:pt x="62828" y="10173"/>
                  </a:cubicBezTo>
                  <a:cubicBezTo>
                    <a:pt x="65388" y="8379"/>
                    <a:pt x="66028" y="4865"/>
                    <a:pt x="64208" y="2310"/>
                  </a:cubicBezTo>
                  <a:cubicBezTo>
                    <a:pt x="62401" y="-243"/>
                    <a:pt x="58864" y="-854"/>
                    <a:pt x="56292" y="929"/>
                  </a:cubicBezTo>
                  <a:cubicBezTo>
                    <a:pt x="41163" y="11458"/>
                    <a:pt x="23437" y="17938"/>
                    <a:pt x="5034" y="1969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ACB5DF3-84CD-C445-9E33-F05753423BA8}"/>
                </a:ext>
              </a:extLst>
            </p:cNvPr>
            <p:cNvSpPr/>
            <p:nvPr/>
          </p:nvSpPr>
          <p:spPr>
            <a:xfrm>
              <a:off x="6223929" y="3199835"/>
              <a:ext cx="88031" cy="34104"/>
            </a:xfrm>
            <a:custGeom>
              <a:avLst/>
              <a:gdLst>
                <a:gd name="connsiteX0" fmla="*/ -87 w 88031"/>
                <a:gd name="connsiteY0" fmla="*/ 28730 h 34104"/>
                <a:gd name="connsiteX1" fmla="*/ 5571 w 88031"/>
                <a:gd name="connsiteY1" fmla="*/ 34013 h 34104"/>
                <a:gd name="connsiteX2" fmla="*/ 5948 w 88031"/>
                <a:gd name="connsiteY2" fmla="*/ 34001 h 34104"/>
                <a:gd name="connsiteX3" fmla="*/ 85055 w 88031"/>
                <a:gd name="connsiteY3" fmla="*/ 10462 h 34104"/>
                <a:gd name="connsiteX4" fmla="*/ 87188 w 88031"/>
                <a:gd name="connsiteY4" fmla="*/ 2774 h 34104"/>
                <a:gd name="connsiteX5" fmla="*/ 79449 w 88031"/>
                <a:gd name="connsiteY5" fmla="*/ 655 h 34104"/>
                <a:gd name="connsiteX6" fmla="*/ 5221 w 88031"/>
                <a:gd name="connsiteY6" fmla="*/ 22735 h 34104"/>
                <a:gd name="connsiteX7" fmla="*/ -85 w 88031"/>
                <a:gd name="connsiteY7" fmla="*/ 28729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31" h="34104">
                  <a:moveTo>
                    <a:pt x="-87" y="28730"/>
                  </a:moveTo>
                  <a:cubicBezTo>
                    <a:pt x="126" y="31721"/>
                    <a:pt x="2612" y="34013"/>
                    <a:pt x="5571" y="34013"/>
                  </a:cubicBezTo>
                  <a:cubicBezTo>
                    <a:pt x="5713" y="34013"/>
                    <a:pt x="5820" y="34001"/>
                    <a:pt x="5948" y="34001"/>
                  </a:cubicBezTo>
                  <a:cubicBezTo>
                    <a:pt x="33609" y="32220"/>
                    <a:pt x="60969" y="24082"/>
                    <a:pt x="85055" y="10462"/>
                  </a:cubicBezTo>
                  <a:cubicBezTo>
                    <a:pt x="87789" y="8929"/>
                    <a:pt x="88743" y="5478"/>
                    <a:pt x="87188" y="2774"/>
                  </a:cubicBezTo>
                  <a:cubicBezTo>
                    <a:pt x="85634" y="58"/>
                    <a:pt x="82146" y="-902"/>
                    <a:pt x="79449" y="655"/>
                  </a:cubicBezTo>
                  <a:cubicBezTo>
                    <a:pt x="56843" y="13427"/>
                    <a:pt x="31176" y="21065"/>
                    <a:pt x="5221" y="22735"/>
                  </a:cubicBezTo>
                  <a:cubicBezTo>
                    <a:pt x="2099" y="22947"/>
                    <a:pt x="-286" y="25624"/>
                    <a:pt x="-85" y="28729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C623BDE-B1B7-9E4B-B24B-09A835E2C590}"/>
                </a:ext>
              </a:extLst>
            </p:cNvPr>
            <p:cNvSpPr/>
            <p:nvPr/>
          </p:nvSpPr>
          <p:spPr>
            <a:xfrm>
              <a:off x="6240963" y="3245064"/>
              <a:ext cx="65348" cy="25397"/>
            </a:xfrm>
            <a:custGeom>
              <a:avLst/>
              <a:gdLst>
                <a:gd name="connsiteX0" fmla="*/ 64534 w 65348"/>
                <a:gd name="connsiteY0" fmla="*/ 2789 h 25397"/>
                <a:gd name="connsiteX1" fmla="*/ 56794 w 65348"/>
                <a:gd name="connsiteY1" fmla="*/ 621 h 25397"/>
                <a:gd name="connsiteX2" fmla="*/ 5548 w 65348"/>
                <a:gd name="connsiteY2" fmla="*/ 14016 h 25397"/>
                <a:gd name="connsiteX3" fmla="*/ -97 w 65348"/>
                <a:gd name="connsiteY3" fmla="*/ 19698 h 25397"/>
                <a:gd name="connsiteX4" fmla="*/ 5586 w 65348"/>
                <a:gd name="connsiteY4" fmla="*/ 25306 h 25397"/>
                <a:gd name="connsiteX5" fmla="*/ 5611 w 65348"/>
                <a:gd name="connsiteY5" fmla="*/ 25306 h 25397"/>
                <a:gd name="connsiteX6" fmla="*/ 62326 w 65348"/>
                <a:gd name="connsiteY6" fmla="*/ 10477 h 25397"/>
                <a:gd name="connsiteX7" fmla="*/ 64535 w 65348"/>
                <a:gd name="connsiteY7" fmla="*/ 2789 h 25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348" h="25397">
                  <a:moveTo>
                    <a:pt x="64534" y="2789"/>
                  </a:moveTo>
                  <a:cubicBezTo>
                    <a:pt x="63005" y="73"/>
                    <a:pt x="59529" y="-887"/>
                    <a:pt x="56794" y="621"/>
                  </a:cubicBezTo>
                  <a:cubicBezTo>
                    <a:pt x="41163" y="9281"/>
                    <a:pt x="23450" y="13904"/>
                    <a:pt x="5548" y="14016"/>
                  </a:cubicBezTo>
                  <a:cubicBezTo>
                    <a:pt x="2412" y="14028"/>
                    <a:pt x="-122" y="16584"/>
                    <a:pt x="-97" y="19698"/>
                  </a:cubicBezTo>
                  <a:cubicBezTo>
                    <a:pt x="-71" y="22800"/>
                    <a:pt x="2463" y="25306"/>
                    <a:pt x="5586" y="25306"/>
                  </a:cubicBezTo>
                  <a:cubicBezTo>
                    <a:pt x="5598" y="25306"/>
                    <a:pt x="5598" y="25306"/>
                    <a:pt x="5611" y="25306"/>
                  </a:cubicBezTo>
                  <a:cubicBezTo>
                    <a:pt x="25419" y="25164"/>
                    <a:pt x="45040" y="20047"/>
                    <a:pt x="62326" y="10477"/>
                  </a:cubicBezTo>
                  <a:cubicBezTo>
                    <a:pt x="65061" y="8958"/>
                    <a:pt x="66064" y="5518"/>
                    <a:pt x="64535" y="2789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7BDF60B3-7C5F-4B42-8D61-E8112339713F}"/>
                </a:ext>
              </a:extLst>
            </p:cNvPr>
            <p:cNvSpPr/>
            <p:nvPr/>
          </p:nvSpPr>
          <p:spPr>
            <a:xfrm>
              <a:off x="6269374" y="3270448"/>
              <a:ext cx="45447" cy="22615"/>
            </a:xfrm>
            <a:custGeom>
              <a:avLst/>
              <a:gdLst>
                <a:gd name="connsiteX0" fmla="*/ 36110 w 45447"/>
                <a:gd name="connsiteY0" fmla="*/ 1168 h 22615"/>
                <a:gd name="connsiteX1" fmla="*/ 5802 w 45447"/>
                <a:gd name="connsiteY1" fmla="*/ 11211 h 22615"/>
                <a:gd name="connsiteX2" fmla="*/ -94 w 45447"/>
                <a:gd name="connsiteY2" fmla="*/ 16632 h 22615"/>
                <a:gd name="connsiteX3" fmla="*/ 5363 w 45447"/>
                <a:gd name="connsiteY3" fmla="*/ 22488 h 22615"/>
                <a:gd name="connsiteX4" fmla="*/ 7407 w 45447"/>
                <a:gd name="connsiteY4" fmla="*/ 22524 h 22615"/>
                <a:gd name="connsiteX5" fmla="*/ 43248 w 45447"/>
                <a:gd name="connsiteY5" fmla="*/ 9950 h 22615"/>
                <a:gd name="connsiteX6" fmla="*/ 44087 w 45447"/>
                <a:gd name="connsiteY6" fmla="*/ 2001 h 22615"/>
                <a:gd name="connsiteX7" fmla="*/ 36109 w 45447"/>
                <a:gd name="connsiteY7" fmla="*/ 1167 h 2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47" h="22615">
                  <a:moveTo>
                    <a:pt x="36110" y="1168"/>
                  </a:moveTo>
                  <a:cubicBezTo>
                    <a:pt x="27680" y="7946"/>
                    <a:pt x="16641" y="11548"/>
                    <a:pt x="5802" y="11211"/>
                  </a:cubicBezTo>
                  <a:cubicBezTo>
                    <a:pt x="2765" y="10929"/>
                    <a:pt x="44" y="13517"/>
                    <a:pt x="-94" y="16632"/>
                  </a:cubicBezTo>
                  <a:cubicBezTo>
                    <a:pt x="-201" y="19747"/>
                    <a:pt x="2228" y="22376"/>
                    <a:pt x="5363" y="22488"/>
                  </a:cubicBezTo>
                  <a:cubicBezTo>
                    <a:pt x="6053" y="22513"/>
                    <a:pt x="6728" y="22524"/>
                    <a:pt x="7407" y="22524"/>
                  </a:cubicBezTo>
                  <a:cubicBezTo>
                    <a:pt x="20291" y="22524"/>
                    <a:pt x="33250" y="18000"/>
                    <a:pt x="43248" y="9950"/>
                  </a:cubicBezTo>
                  <a:cubicBezTo>
                    <a:pt x="45680" y="7983"/>
                    <a:pt x="46057" y="4430"/>
                    <a:pt x="44087" y="2001"/>
                  </a:cubicBezTo>
                  <a:cubicBezTo>
                    <a:pt x="42117" y="-430"/>
                    <a:pt x="38492" y="-790"/>
                    <a:pt x="36109" y="1167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98ABDD26-A86C-1A4C-9F71-04581EDB03AE}"/>
                </a:ext>
              </a:extLst>
            </p:cNvPr>
            <p:cNvSpPr/>
            <p:nvPr/>
          </p:nvSpPr>
          <p:spPr>
            <a:xfrm>
              <a:off x="5982469" y="2863849"/>
              <a:ext cx="64071" cy="123469"/>
            </a:xfrm>
            <a:custGeom>
              <a:avLst/>
              <a:gdLst>
                <a:gd name="connsiteX0" fmla="*/ 26086 w 64071"/>
                <a:gd name="connsiteY0" fmla="*/ 11368 h 123469"/>
                <a:gd name="connsiteX1" fmla="*/ 47523 w 64071"/>
                <a:gd name="connsiteY1" fmla="*/ 28654 h 123469"/>
                <a:gd name="connsiteX2" fmla="*/ 51248 w 64071"/>
                <a:gd name="connsiteY2" fmla="*/ 40130 h 123469"/>
                <a:gd name="connsiteX3" fmla="*/ 49108 w 64071"/>
                <a:gd name="connsiteY3" fmla="*/ 85096 h 123469"/>
                <a:gd name="connsiteX4" fmla="*/ 46789 w 64071"/>
                <a:gd name="connsiteY4" fmla="*/ 99902 h 123469"/>
                <a:gd name="connsiteX5" fmla="*/ 18389 w 64071"/>
                <a:gd name="connsiteY5" fmla="*/ 46330 h 123469"/>
                <a:gd name="connsiteX6" fmla="*/ 11775 w 64071"/>
                <a:gd name="connsiteY6" fmla="*/ 30409 h 123469"/>
                <a:gd name="connsiteX7" fmla="*/ 6211 w 64071"/>
                <a:gd name="connsiteY7" fmla="*/ 31554 h 123469"/>
                <a:gd name="connsiteX8" fmla="*/ 11620 w 64071"/>
                <a:gd name="connsiteY8" fmla="*/ 29601 h 123469"/>
                <a:gd name="connsiteX9" fmla="*/ 14586 w 64071"/>
                <a:gd name="connsiteY9" fmla="*/ 15629 h 123469"/>
                <a:gd name="connsiteX10" fmla="*/ 26085 w 64071"/>
                <a:gd name="connsiteY10" fmla="*/ 11366 h 123469"/>
                <a:gd name="connsiteX11" fmla="*/ 434 w 64071"/>
                <a:gd name="connsiteY11" fmla="*/ 31559 h 123469"/>
                <a:gd name="connsiteX12" fmla="*/ 647 w 64071"/>
                <a:gd name="connsiteY12" fmla="*/ 32698 h 123469"/>
                <a:gd name="connsiteX13" fmla="*/ 8238 w 64071"/>
                <a:gd name="connsiteY13" fmla="*/ 51408 h 123469"/>
                <a:gd name="connsiteX14" fmla="*/ 37383 w 64071"/>
                <a:gd name="connsiteY14" fmla="*/ 106277 h 123469"/>
                <a:gd name="connsiteX15" fmla="*/ 46366 w 64071"/>
                <a:gd name="connsiteY15" fmla="*/ 120794 h 123469"/>
                <a:gd name="connsiteX16" fmla="*/ 52762 w 64071"/>
                <a:gd name="connsiteY16" fmla="*/ 123143 h 123469"/>
                <a:gd name="connsiteX17" fmla="*/ 56834 w 64071"/>
                <a:gd name="connsiteY17" fmla="*/ 117724 h 123469"/>
                <a:gd name="connsiteX18" fmla="*/ 60315 w 64071"/>
                <a:gd name="connsiteY18" fmla="*/ 86977 h 123469"/>
                <a:gd name="connsiteX19" fmla="*/ 62381 w 64071"/>
                <a:gd name="connsiteY19" fmla="*/ 37840 h 123469"/>
                <a:gd name="connsiteX20" fmla="*/ 57899 w 64071"/>
                <a:gd name="connsiteY20" fmla="*/ 24026 h 123469"/>
                <a:gd name="connsiteX21" fmla="*/ 27787 w 64071"/>
                <a:gd name="connsiteY21" fmla="*/ 215 h 123469"/>
                <a:gd name="connsiteX22" fmla="*/ 6073 w 64071"/>
                <a:gd name="connsiteY22" fmla="*/ 8144 h 123469"/>
                <a:gd name="connsiteX23" fmla="*/ 437 w 64071"/>
                <a:gd name="connsiteY23" fmla="*/ 31560 h 12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071" h="123469">
                  <a:moveTo>
                    <a:pt x="26086" y="11368"/>
                  </a:moveTo>
                  <a:cubicBezTo>
                    <a:pt x="34820" y="12702"/>
                    <a:pt x="44225" y="21380"/>
                    <a:pt x="47523" y="28654"/>
                  </a:cubicBezTo>
                  <a:cubicBezTo>
                    <a:pt x="49187" y="32333"/>
                    <a:pt x="50403" y="36079"/>
                    <a:pt x="51248" y="40130"/>
                  </a:cubicBezTo>
                  <a:cubicBezTo>
                    <a:pt x="54257" y="54564"/>
                    <a:pt x="51753" y="69396"/>
                    <a:pt x="49108" y="85096"/>
                  </a:cubicBezTo>
                  <a:cubicBezTo>
                    <a:pt x="48283" y="89987"/>
                    <a:pt x="47454" y="94929"/>
                    <a:pt x="46789" y="99902"/>
                  </a:cubicBezTo>
                  <a:cubicBezTo>
                    <a:pt x="37860" y="84852"/>
                    <a:pt x="28606" y="67375"/>
                    <a:pt x="18389" y="46330"/>
                  </a:cubicBezTo>
                  <a:cubicBezTo>
                    <a:pt x="15824" y="41474"/>
                    <a:pt x="12925" y="35925"/>
                    <a:pt x="11775" y="30409"/>
                  </a:cubicBezTo>
                  <a:lnTo>
                    <a:pt x="6211" y="31554"/>
                  </a:lnTo>
                  <a:lnTo>
                    <a:pt x="11620" y="29601"/>
                  </a:lnTo>
                  <a:cubicBezTo>
                    <a:pt x="10646" y="24050"/>
                    <a:pt x="11727" y="18823"/>
                    <a:pt x="14586" y="15629"/>
                  </a:cubicBezTo>
                  <a:cubicBezTo>
                    <a:pt x="17736" y="12066"/>
                    <a:pt x="21510" y="10681"/>
                    <a:pt x="26085" y="11366"/>
                  </a:cubicBezTo>
                  <a:close/>
                  <a:moveTo>
                    <a:pt x="434" y="31559"/>
                  </a:moveTo>
                  <a:cubicBezTo>
                    <a:pt x="448" y="31629"/>
                    <a:pt x="647" y="32650"/>
                    <a:pt x="647" y="32698"/>
                  </a:cubicBezTo>
                  <a:cubicBezTo>
                    <a:pt x="2119" y="39763"/>
                    <a:pt x="5411" y="46022"/>
                    <a:pt x="8238" y="51408"/>
                  </a:cubicBezTo>
                  <a:cubicBezTo>
                    <a:pt x="18652" y="72846"/>
                    <a:pt x="28188" y="90811"/>
                    <a:pt x="37383" y="106277"/>
                  </a:cubicBezTo>
                  <a:cubicBezTo>
                    <a:pt x="40320" y="111208"/>
                    <a:pt x="43315" y="116052"/>
                    <a:pt x="46366" y="120794"/>
                  </a:cubicBezTo>
                  <a:cubicBezTo>
                    <a:pt x="47743" y="122902"/>
                    <a:pt x="50336" y="123859"/>
                    <a:pt x="52762" y="123143"/>
                  </a:cubicBezTo>
                  <a:cubicBezTo>
                    <a:pt x="55173" y="122431"/>
                    <a:pt x="56840" y="120215"/>
                    <a:pt x="56834" y="117724"/>
                  </a:cubicBezTo>
                  <a:cubicBezTo>
                    <a:pt x="56817" y="107751"/>
                    <a:pt x="58515" y="97654"/>
                    <a:pt x="60315" y="86977"/>
                  </a:cubicBezTo>
                  <a:cubicBezTo>
                    <a:pt x="63017" y="70935"/>
                    <a:pt x="65820" y="54337"/>
                    <a:pt x="62381" y="37840"/>
                  </a:cubicBezTo>
                  <a:cubicBezTo>
                    <a:pt x="61382" y="33045"/>
                    <a:pt x="59860" y="28395"/>
                    <a:pt x="57899" y="24026"/>
                  </a:cubicBezTo>
                  <a:cubicBezTo>
                    <a:pt x="53337" y="14008"/>
                    <a:pt x="41251" y="2242"/>
                    <a:pt x="27787" y="215"/>
                  </a:cubicBezTo>
                  <a:cubicBezTo>
                    <a:pt x="19346" y="-1065"/>
                    <a:pt x="11834" y="1678"/>
                    <a:pt x="6073" y="8144"/>
                  </a:cubicBezTo>
                  <a:cubicBezTo>
                    <a:pt x="882" y="13971"/>
                    <a:pt x="-1168" y="22512"/>
                    <a:pt x="437" y="31560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044B3F1-2B0F-E241-B4C5-01C1416D9D92}"/>
                </a:ext>
              </a:extLst>
            </p:cNvPr>
            <p:cNvSpPr/>
            <p:nvPr/>
          </p:nvSpPr>
          <p:spPr>
            <a:xfrm>
              <a:off x="6269488" y="2922538"/>
              <a:ext cx="91459" cy="100502"/>
            </a:xfrm>
            <a:custGeom>
              <a:avLst/>
              <a:gdLst>
                <a:gd name="connsiteX0" fmla="*/ 19193 w 91459"/>
                <a:gd name="connsiteY0" fmla="*/ 72828 h 100502"/>
                <a:gd name="connsiteX1" fmla="*/ 62616 w 91459"/>
                <a:gd name="connsiteY1" fmla="*/ 12738 h 100502"/>
                <a:gd name="connsiteX2" fmla="*/ 72478 w 91459"/>
                <a:gd name="connsiteY2" fmla="*/ 11902 h 100502"/>
                <a:gd name="connsiteX3" fmla="*/ 79111 w 91459"/>
                <a:gd name="connsiteY3" fmla="*/ 21948 h 100502"/>
                <a:gd name="connsiteX4" fmla="*/ 78620 w 91459"/>
                <a:gd name="connsiteY4" fmla="*/ 35573 h 100502"/>
                <a:gd name="connsiteX5" fmla="*/ 50583 w 91459"/>
                <a:gd name="connsiteY5" fmla="*/ 61672 h 100502"/>
                <a:gd name="connsiteX6" fmla="*/ 35917 w 91459"/>
                <a:gd name="connsiteY6" fmla="*/ 70685 h 100502"/>
                <a:gd name="connsiteX7" fmla="*/ 15479 w 91459"/>
                <a:gd name="connsiteY7" fmla="*/ 83077 h 100502"/>
                <a:gd name="connsiteX8" fmla="*/ 19178 w 91459"/>
                <a:gd name="connsiteY8" fmla="*/ 72823 h 100502"/>
                <a:gd name="connsiteX9" fmla="*/ 41975 w 91459"/>
                <a:gd name="connsiteY9" fmla="*/ 80236 h 100502"/>
                <a:gd name="connsiteX10" fmla="*/ 56433 w 91459"/>
                <a:gd name="connsiteY10" fmla="*/ 71346 h 100502"/>
                <a:gd name="connsiteX11" fmla="*/ 89257 w 91459"/>
                <a:gd name="connsiteY11" fmla="*/ 39554 h 100502"/>
                <a:gd name="connsiteX12" fmla="*/ 90071 w 91459"/>
                <a:gd name="connsiteY12" fmla="*/ 18926 h 100502"/>
                <a:gd name="connsiteX13" fmla="*/ 77365 w 91459"/>
                <a:gd name="connsiteY13" fmla="*/ 1707 h 100502"/>
                <a:gd name="connsiteX14" fmla="*/ 58047 w 91459"/>
                <a:gd name="connsiteY14" fmla="*/ 2414 h 100502"/>
                <a:gd name="connsiteX15" fmla="*/ 8558 w 91459"/>
                <a:gd name="connsiteY15" fmla="*/ 68849 h 100502"/>
                <a:gd name="connsiteX16" fmla="*/ 179 w 91459"/>
                <a:gd name="connsiteY16" fmla="*/ 93024 h 100502"/>
                <a:gd name="connsiteX17" fmla="*/ 1868 w 91459"/>
                <a:gd name="connsiteY17" fmla="*/ 99035 h 100502"/>
                <a:gd name="connsiteX18" fmla="*/ 8106 w 91459"/>
                <a:gd name="connsiteY18" fmla="*/ 99837 h 100502"/>
                <a:gd name="connsiteX19" fmla="*/ 41977 w 91459"/>
                <a:gd name="connsiteY19" fmla="*/ 80235 h 10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459" h="100502">
                  <a:moveTo>
                    <a:pt x="19193" y="72828"/>
                  </a:moveTo>
                  <a:cubicBezTo>
                    <a:pt x="31776" y="39653"/>
                    <a:pt x="45974" y="19999"/>
                    <a:pt x="62616" y="12738"/>
                  </a:cubicBezTo>
                  <a:cubicBezTo>
                    <a:pt x="66631" y="10991"/>
                    <a:pt x="69940" y="10712"/>
                    <a:pt x="72478" y="11902"/>
                  </a:cubicBezTo>
                  <a:cubicBezTo>
                    <a:pt x="76133" y="13647"/>
                    <a:pt x="78105" y="18309"/>
                    <a:pt x="79111" y="21948"/>
                  </a:cubicBezTo>
                  <a:cubicBezTo>
                    <a:pt x="80448" y="26723"/>
                    <a:pt x="80284" y="31188"/>
                    <a:pt x="78620" y="35573"/>
                  </a:cubicBezTo>
                  <a:cubicBezTo>
                    <a:pt x="74573" y="46242"/>
                    <a:pt x="62178" y="54746"/>
                    <a:pt x="50583" y="61672"/>
                  </a:cubicBezTo>
                  <a:cubicBezTo>
                    <a:pt x="45693" y="64596"/>
                    <a:pt x="40816" y="67631"/>
                    <a:pt x="35917" y="70685"/>
                  </a:cubicBezTo>
                  <a:cubicBezTo>
                    <a:pt x="29224" y="74865"/>
                    <a:pt x="22389" y="79137"/>
                    <a:pt x="15479" y="83077"/>
                  </a:cubicBezTo>
                  <a:cubicBezTo>
                    <a:pt x="16627" y="79750"/>
                    <a:pt x="17854" y="76309"/>
                    <a:pt x="19178" y="72823"/>
                  </a:cubicBezTo>
                  <a:close/>
                  <a:moveTo>
                    <a:pt x="41975" y="80236"/>
                  </a:moveTo>
                  <a:cubicBezTo>
                    <a:pt x="46794" y="77219"/>
                    <a:pt x="51613" y="74229"/>
                    <a:pt x="56433" y="71346"/>
                  </a:cubicBezTo>
                  <a:cubicBezTo>
                    <a:pt x="70365" y="63030"/>
                    <a:pt x="83998" y="53418"/>
                    <a:pt x="89257" y="39554"/>
                  </a:cubicBezTo>
                  <a:cubicBezTo>
                    <a:pt x="91764" y="32942"/>
                    <a:pt x="92027" y="25997"/>
                    <a:pt x="90071" y="18926"/>
                  </a:cubicBezTo>
                  <a:cubicBezTo>
                    <a:pt x="87095" y="8252"/>
                    <a:pt x="81512" y="3672"/>
                    <a:pt x="77365" y="1707"/>
                  </a:cubicBezTo>
                  <a:cubicBezTo>
                    <a:pt x="73476" y="-126"/>
                    <a:pt x="66976" y="-1475"/>
                    <a:pt x="58047" y="2414"/>
                  </a:cubicBezTo>
                  <a:cubicBezTo>
                    <a:pt x="31964" y="13785"/>
                    <a:pt x="17311" y="45772"/>
                    <a:pt x="8558" y="68849"/>
                  </a:cubicBezTo>
                  <a:cubicBezTo>
                    <a:pt x="5280" y="77489"/>
                    <a:pt x="2529" y="85807"/>
                    <a:pt x="179" y="93024"/>
                  </a:cubicBezTo>
                  <a:cubicBezTo>
                    <a:pt x="-525" y="95183"/>
                    <a:pt x="144" y="97549"/>
                    <a:pt x="1868" y="99035"/>
                  </a:cubicBezTo>
                  <a:cubicBezTo>
                    <a:pt x="3597" y="100520"/>
                    <a:pt x="6055" y="100828"/>
                    <a:pt x="8106" y="99837"/>
                  </a:cubicBezTo>
                  <a:cubicBezTo>
                    <a:pt x="19770" y="94108"/>
                    <a:pt x="31065" y="87057"/>
                    <a:pt x="41977" y="8023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5842816" y="583080"/>
            <a:ext cx="114948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3200" b="1" spc="300">
                <a:solidFill>
                  <a:schemeClr val="bg1"/>
                </a:solidFill>
                <a:latin typeface="Montserrat"/>
              </a:rPr>
              <a:t>IDEA</a:t>
            </a:r>
            <a:endParaRPr lang="en-US" sz="3200" b="1" spc="30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8F330AB-BCA1-704C-A57F-05DFD496042D}"/>
              </a:ext>
            </a:extLst>
          </p:cNvPr>
          <p:cNvGrpSpPr/>
          <p:nvPr/>
        </p:nvGrpSpPr>
        <p:grpSpPr>
          <a:xfrm>
            <a:off x="1578128" y="1668224"/>
            <a:ext cx="3225435" cy="2266059"/>
            <a:chOff x="1634381" y="1452564"/>
            <a:chExt cx="3225435" cy="2266059"/>
          </a:xfrm>
        </p:grpSpPr>
        <p:grpSp>
          <p:nvGrpSpPr>
            <p:cNvPr id="98" name="Graphic 4">
              <a:extLst>
                <a:ext uri="{FF2B5EF4-FFF2-40B4-BE49-F238E27FC236}">
                  <a16:creationId xmlns:a16="http://schemas.microsoft.com/office/drawing/2014/main" id="{676ED51B-71D1-1440-830A-A825D9D9B4E6}"/>
                </a:ext>
              </a:extLst>
            </p:cNvPr>
            <p:cNvGrpSpPr/>
            <p:nvPr/>
          </p:nvGrpSpPr>
          <p:grpSpPr>
            <a:xfrm>
              <a:off x="2791854" y="1452564"/>
              <a:ext cx="910469" cy="1143028"/>
              <a:chOff x="5651500" y="2863849"/>
              <a:chExt cx="887354" cy="1114012"/>
            </a:xfrm>
            <a:solidFill>
              <a:schemeClr val="bg1"/>
            </a:solidFill>
          </p:grpSpPr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99A141ED-BF03-D042-9022-2489CEAD800E}"/>
                  </a:ext>
                </a:extLst>
              </p:cNvPr>
              <p:cNvSpPr/>
              <p:nvPr/>
            </p:nvSpPr>
            <p:spPr>
              <a:xfrm>
                <a:off x="5818376" y="3028309"/>
                <a:ext cx="555527" cy="949552"/>
              </a:xfrm>
              <a:custGeom>
                <a:avLst/>
                <a:gdLst>
                  <a:gd name="connsiteX0" fmla="*/ 152752 w 555527"/>
                  <a:gd name="connsiteY0" fmla="*/ 394768 h 949552"/>
                  <a:gd name="connsiteX1" fmla="*/ 134073 w 555527"/>
                  <a:gd name="connsiteY1" fmla="*/ 390120 h 949552"/>
                  <a:gd name="connsiteX2" fmla="*/ 119257 w 555527"/>
                  <a:gd name="connsiteY2" fmla="*/ 362955 h 949552"/>
                  <a:gd name="connsiteX3" fmla="*/ 123008 w 555527"/>
                  <a:gd name="connsiteY3" fmla="*/ 353111 h 949552"/>
                  <a:gd name="connsiteX4" fmla="*/ 124061 w 555527"/>
                  <a:gd name="connsiteY4" fmla="*/ 352935 h 949552"/>
                  <a:gd name="connsiteX5" fmla="*/ 133081 w 555527"/>
                  <a:gd name="connsiteY5" fmla="*/ 358019 h 949552"/>
                  <a:gd name="connsiteX6" fmla="*/ 147746 w 555527"/>
                  <a:gd name="connsiteY6" fmla="*/ 382616 h 949552"/>
                  <a:gd name="connsiteX7" fmla="*/ 152751 w 555527"/>
                  <a:gd name="connsiteY7" fmla="*/ 394778 h 949552"/>
                  <a:gd name="connsiteX8" fmla="*/ 385106 w 555527"/>
                  <a:gd name="connsiteY8" fmla="*/ 380488 h 949552"/>
                  <a:gd name="connsiteX9" fmla="*/ 405128 w 555527"/>
                  <a:gd name="connsiteY9" fmla="*/ 352177 h 949552"/>
                  <a:gd name="connsiteX10" fmla="*/ 426291 w 555527"/>
                  <a:gd name="connsiteY10" fmla="*/ 346420 h 949552"/>
                  <a:gd name="connsiteX11" fmla="*/ 433190 w 555527"/>
                  <a:gd name="connsiteY11" fmla="*/ 351479 h 949552"/>
                  <a:gd name="connsiteX12" fmla="*/ 419015 w 555527"/>
                  <a:gd name="connsiteY12" fmla="*/ 373971 h 949552"/>
                  <a:gd name="connsiteX13" fmla="*/ 385106 w 555527"/>
                  <a:gd name="connsiteY13" fmla="*/ 380488 h 949552"/>
                  <a:gd name="connsiteX14" fmla="*/ 139693 w 555527"/>
                  <a:gd name="connsiteY14" fmla="*/ 51424 h 949552"/>
                  <a:gd name="connsiteX15" fmla="*/ 498185 w 555527"/>
                  <a:gd name="connsiteY15" fmla="*/ 104344 h 949552"/>
                  <a:gd name="connsiteX16" fmla="*/ 502375 w 555527"/>
                  <a:gd name="connsiteY16" fmla="*/ 409696 h 949552"/>
                  <a:gd name="connsiteX17" fmla="*/ 457653 w 555527"/>
                  <a:gd name="connsiteY17" fmla="*/ 470093 h 949552"/>
                  <a:gd name="connsiteX18" fmla="*/ 441482 w 555527"/>
                  <a:gd name="connsiteY18" fmla="*/ 489183 h 949552"/>
                  <a:gd name="connsiteX19" fmla="*/ 399784 w 555527"/>
                  <a:gd name="connsiteY19" fmla="*/ 587536 h 949552"/>
                  <a:gd name="connsiteX20" fmla="*/ 392595 w 555527"/>
                  <a:gd name="connsiteY20" fmla="*/ 625566 h 949552"/>
                  <a:gd name="connsiteX21" fmla="*/ 331377 w 555527"/>
                  <a:gd name="connsiteY21" fmla="*/ 772753 h 949552"/>
                  <a:gd name="connsiteX22" fmla="*/ 330172 w 555527"/>
                  <a:gd name="connsiteY22" fmla="*/ 774409 h 949552"/>
                  <a:gd name="connsiteX23" fmla="*/ 304856 w 555527"/>
                  <a:gd name="connsiteY23" fmla="*/ 780453 h 949552"/>
                  <a:gd name="connsiteX24" fmla="*/ 374981 w 555527"/>
                  <a:gd name="connsiteY24" fmla="*/ 411689 h 949552"/>
                  <a:gd name="connsiteX25" fmla="*/ 380990 w 555527"/>
                  <a:gd name="connsiteY25" fmla="*/ 391415 h 949552"/>
                  <a:gd name="connsiteX26" fmla="*/ 424094 w 555527"/>
                  <a:gd name="connsiteY26" fmla="*/ 384076 h 949552"/>
                  <a:gd name="connsiteX27" fmla="*/ 443413 w 555527"/>
                  <a:gd name="connsiteY27" fmla="*/ 346556 h 949552"/>
                  <a:gd name="connsiteX28" fmla="*/ 428761 w 555527"/>
                  <a:gd name="connsiteY28" fmla="*/ 335391 h 949552"/>
                  <a:gd name="connsiteX29" fmla="*/ 398014 w 555527"/>
                  <a:gd name="connsiteY29" fmla="*/ 343391 h 949552"/>
                  <a:gd name="connsiteX30" fmla="*/ 373526 w 555527"/>
                  <a:gd name="connsiteY30" fmla="*/ 378780 h 949552"/>
                  <a:gd name="connsiteX31" fmla="*/ 346856 w 555527"/>
                  <a:gd name="connsiteY31" fmla="*/ 365833 h 949552"/>
                  <a:gd name="connsiteX32" fmla="*/ 333320 w 555527"/>
                  <a:gd name="connsiteY32" fmla="*/ 350382 h 949552"/>
                  <a:gd name="connsiteX33" fmla="*/ 357670 w 555527"/>
                  <a:gd name="connsiteY33" fmla="*/ 305722 h 949552"/>
                  <a:gd name="connsiteX34" fmla="*/ 353154 w 555527"/>
                  <a:gd name="connsiteY34" fmla="*/ 278832 h 949552"/>
                  <a:gd name="connsiteX35" fmla="*/ 340810 w 555527"/>
                  <a:gd name="connsiteY35" fmla="*/ 271057 h 949552"/>
                  <a:gd name="connsiteX36" fmla="*/ 314102 w 555527"/>
                  <a:gd name="connsiteY36" fmla="*/ 293984 h 949552"/>
                  <a:gd name="connsiteX37" fmla="*/ 319120 w 555527"/>
                  <a:gd name="connsiteY37" fmla="*/ 347890 h 949552"/>
                  <a:gd name="connsiteX38" fmla="*/ 279930 w 555527"/>
                  <a:gd name="connsiteY38" fmla="*/ 362157 h 949552"/>
                  <a:gd name="connsiteX39" fmla="*/ 279574 w 555527"/>
                  <a:gd name="connsiteY39" fmla="*/ 362157 h 949552"/>
                  <a:gd name="connsiteX40" fmla="*/ 238804 w 555527"/>
                  <a:gd name="connsiteY40" fmla="*/ 344737 h 949552"/>
                  <a:gd name="connsiteX41" fmla="*/ 249090 w 555527"/>
                  <a:gd name="connsiteY41" fmla="*/ 318843 h 949552"/>
                  <a:gd name="connsiteX42" fmla="*/ 245051 w 555527"/>
                  <a:gd name="connsiteY42" fmla="*/ 287430 h 949552"/>
                  <a:gd name="connsiteX43" fmla="*/ 225745 w 555527"/>
                  <a:gd name="connsiteY43" fmla="*/ 281723 h 949552"/>
                  <a:gd name="connsiteX44" fmla="*/ 209072 w 555527"/>
                  <a:gd name="connsiteY44" fmla="*/ 292900 h 949552"/>
                  <a:gd name="connsiteX45" fmla="*/ 214065 w 555527"/>
                  <a:gd name="connsiteY45" fmla="*/ 327616 h 949552"/>
                  <a:gd name="connsiteX46" fmla="*/ 224954 w 555527"/>
                  <a:gd name="connsiteY46" fmla="*/ 346444 h 949552"/>
                  <a:gd name="connsiteX47" fmla="*/ 183908 w 555527"/>
                  <a:gd name="connsiteY47" fmla="*/ 387752 h 949552"/>
                  <a:gd name="connsiteX48" fmla="*/ 164702 w 555527"/>
                  <a:gd name="connsiteY48" fmla="*/ 394069 h 949552"/>
                  <a:gd name="connsiteX49" fmla="*/ 158242 w 555527"/>
                  <a:gd name="connsiteY49" fmla="*/ 378281 h 949552"/>
                  <a:gd name="connsiteX50" fmla="*/ 140767 w 555527"/>
                  <a:gd name="connsiteY50" fmla="*/ 349696 h 949552"/>
                  <a:gd name="connsiteX51" fmla="*/ 118613 w 555527"/>
                  <a:gd name="connsiteY51" fmla="*/ 342706 h 949552"/>
                  <a:gd name="connsiteX52" fmla="*/ 107887 w 555527"/>
                  <a:gd name="connsiteY52" fmla="*/ 362618 h 949552"/>
                  <a:gd name="connsiteX53" fmla="*/ 129063 w 555527"/>
                  <a:gd name="connsiteY53" fmla="*/ 400237 h 949552"/>
                  <a:gd name="connsiteX54" fmla="*/ 157288 w 555527"/>
                  <a:gd name="connsiteY54" fmla="*/ 406081 h 949552"/>
                  <a:gd name="connsiteX55" fmla="*/ 252491 w 555527"/>
                  <a:gd name="connsiteY55" fmla="*/ 779768 h 949552"/>
                  <a:gd name="connsiteX56" fmla="*/ 221957 w 555527"/>
                  <a:gd name="connsiteY56" fmla="*/ 775120 h 949552"/>
                  <a:gd name="connsiteX57" fmla="*/ 220751 w 555527"/>
                  <a:gd name="connsiteY57" fmla="*/ 772803 h 949552"/>
                  <a:gd name="connsiteX58" fmla="*/ 162632 w 555527"/>
                  <a:gd name="connsiteY58" fmla="*/ 632008 h 949552"/>
                  <a:gd name="connsiteX59" fmla="*/ 147929 w 555527"/>
                  <a:gd name="connsiteY59" fmla="*/ 567275 h 949552"/>
                  <a:gd name="connsiteX60" fmla="*/ 86974 w 555527"/>
                  <a:gd name="connsiteY60" fmla="*/ 467676 h 949552"/>
                  <a:gd name="connsiteX61" fmla="*/ 35064 w 555527"/>
                  <a:gd name="connsiteY61" fmla="*/ 391466 h 949552"/>
                  <a:gd name="connsiteX62" fmla="*/ 139687 w 555527"/>
                  <a:gd name="connsiteY62" fmla="*/ 51424 h 949552"/>
                  <a:gd name="connsiteX63" fmla="*/ 325055 w 555527"/>
                  <a:gd name="connsiteY63" fmla="*/ 297026 h 949552"/>
                  <a:gd name="connsiteX64" fmla="*/ 338051 w 555527"/>
                  <a:gd name="connsiteY64" fmla="*/ 282135 h 949552"/>
                  <a:gd name="connsiteX65" fmla="*/ 339068 w 555527"/>
                  <a:gd name="connsiteY65" fmla="*/ 282241 h 949552"/>
                  <a:gd name="connsiteX66" fmla="*/ 343885 w 555527"/>
                  <a:gd name="connsiteY66" fmla="*/ 285367 h 949552"/>
                  <a:gd name="connsiteX67" fmla="*/ 346506 w 555527"/>
                  <a:gd name="connsiteY67" fmla="*/ 303647 h 949552"/>
                  <a:gd name="connsiteX68" fmla="*/ 327915 w 555527"/>
                  <a:gd name="connsiteY68" fmla="*/ 339858 h 949552"/>
                  <a:gd name="connsiteX69" fmla="*/ 325056 w 555527"/>
                  <a:gd name="connsiteY69" fmla="*/ 297042 h 949552"/>
                  <a:gd name="connsiteX70" fmla="*/ 230831 w 555527"/>
                  <a:gd name="connsiteY70" fmla="*/ 335255 h 949552"/>
                  <a:gd name="connsiteX71" fmla="*/ 224683 w 555527"/>
                  <a:gd name="connsiteY71" fmla="*/ 323580 h 949552"/>
                  <a:gd name="connsiteX72" fmla="*/ 219239 w 555527"/>
                  <a:gd name="connsiteY72" fmla="*/ 297960 h 949552"/>
                  <a:gd name="connsiteX73" fmla="*/ 227469 w 555527"/>
                  <a:gd name="connsiteY73" fmla="*/ 292876 h 949552"/>
                  <a:gd name="connsiteX74" fmla="*/ 229688 w 555527"/>
                  <a:gd name="connsiteY74" fmla="*/ 292699 h 949552"/>
                  <a:gd name="connsiteX75" fmla="*/ 236876 w 555527"/>
                  <a:gd name="connsiteY75" fmla="*/ 295278 h 949552"/>
                  <a:gd name="connsiteX76" fmla="*/ 238181 w 555527"/>
                  <a:gd name="connsiteY76" fmla="*/ 315726 h 949552"/>
                  <a:gd name="connsiteX77" fmla="*/ 230829 w 555527"/>
                  <a:gd name="connsiteY77" fmla="*/ 335252 h 949552"/>
                  <a:gd name="connsiteX78" fmla="*/ 233078 w 555527"/>
                  <a:gd name="connsiteY78" fmla="*/ 355030 h 949552"/>
                  <a:gd name="connsiteX79" fmla="*/ 280033 w 555527"/>
                  <a:gd name="connsiteY79" fmla="*/ 373435 h 949552"/>
                  <a:gd name="connsiteX80" fmla="*/ 324642 w 555527"/>
                  <a:gd name="connsiteY80" fmla="*/ 357797 h 949552"/>
                  <a:gd name="connsiteX81" fmla="*/ 339621 w 555527"/>
                  <a:gd name="connsiteY81" fmla="*/ 374544 h 949552"/>
                  <a:gd name="connsiteX82" fmla="*/ 369640 w 555527"/>
                  <a:gd name="connsiteY82" fmla="*/ 389397 h 949552"/>
                  <a:gd name="connsiteX83" fmla="*/ 364020 w 555527"/>
                  <a:gd name="connsiteY83" fmla="*/ 408749 h 949552"/>
                  <a:gd name="connsiteX84" fmla="*/ 293456 w 555527"/>
                  <a:gd name="connsiteY84" fmla="*/ 781301 h 949552"/>
                  <a:gd name="connsiteX85" fmla="*/ 286368 w 555527"/>
                  <a:gd name="connsiteY85" fmla="*/ 781823 h 949552"/>
                  <a:gd name="connsiteX86" fmla="*/ 264152 w 555527"/>
                  <a:gd name="connsiteY86" fmla="*/ 780926 h 949552"/>
                  <a:gd name="connsiteX87" fmla="*/ 168974 w 555527"/>
                  <a:gd name="connsiteY87" fmla="*/ 404761 h 949552"/>
                  <a:gd name="connsiteX88" fmla="*/ 189071 w 555527"/>
                  <a:gd name="connsiteY88" fmla="*/ 397808 h 949552"/>
                  <a:gd name="connsiteX89" fmla="*/ 233078 w 555527"/>
                  <a:gd name="connsiteY89" fmla="*/ 355030 h 949552"/>
                  <a:gd name="connsiteX90" fmla="*/ 356932 w 555527"/>
                  <a:gd name="connsiteY90" fmla="*/ 775893 h 949552"/>
                  <a:gd name="connsiteX91" fmla="*/ 291587 w 555527"/>
                  <a:gd name="connsiteY91" fmla="*/ 799033 h 949552"/>
                  <a:gd name="connsiteX92" fmla="*/ 286193 w 555527"/>
                  <a:gd name="connsiteY92" fmla="*/ 804964 h 949552"/>
                  <a:gd name="connsiteX93" fmla="*/ 291863 w 555527"/>
                  <a:gd name="connsiteY93" fmla="*/ 810310 h 949552"/>
                  <a:gd name="connsiteX94" fmla="*/ 292147 w 555527"/>
                  <a:gd name="connsiteY94" fmla="*/ 810310 h 949552"/>
                  <a:gd name="connsiteX95" fmla="*/ 353291 w 555527"/>
                  <a:gd name="connsiteY95" fmla="*/ 791731 h 949552"/>
                  <a:gd name="connsiteX96" fmla="*/ 346818 w 555527"/>
                  <a:gd name="connsiteY96" fmla="*/ 799593 h 949552"/>
                  <a:gd name="connsiteX97" fmla="*/ 310663 w 555527"/>
                  <a:gd name="connsiteY97" fmla="*/ 812316 h 949552"/>
                  <a:gd name="connsiteX98" fmla="*/ 240036 w 555527"/>
                  <a:gd name="connsiteY98" fmla="*/ 812976 h 949552"/>
                  <a:gd name="connsiteX99" fmla="*/ 209703 w 555527"/>
                  <a:gd name="connsiteY99" fmla="*/ 801974 h 949552"/>
                  <a:gd name="connsiteX100" fmla="*/ 204510 w 555527"/>
                  <a:gd name="connsiteY100" fmla="*/ 786983 h 949552"/>
                  <a:gd name="connsiteX101" fmla="*/ 205552 w 555527"/>
                  <a:gd name="connsiteY101" fmla="*/ 783033 h 949552"/>
                  <a:gd name="connsiteX102" fmla="*/ 212275 w 555527"/>
                  <a:gd name="connsiteY102" fmla="*/ 784902 h 949552"/>
                  <a:gd name="connsiteX103" fmla="*/ 283329 w 555527"/>
                  <a:gd name="connsiteY103" fmla="*/ 793126 h 949552"/>
                  <a:gd name="connsiteX104" fmla="*/ 286540 w 555527"/>
                  <a:gd name="connsiteY104" fmla="*/ 793100 h 949552"/>
                  <a:gd name="connsiteX105" fmla="*/ 356703 w 555527"/>
                  <a:gd name="connsiteY105" fmla="*/ 774559 h 949552"/>
                  <a:gd name="connsiteX106" fmla="*/ 356916 w 555527"/>
                  <a:gd name="connsiteY106" fmla="*/ 775891 h 949552"/>
                  <a:gd name="connsiteX107" fmla="*/ 359290 w 555527"/>
                  <a:gd name="connsiteY107" fmla="*/ 802908 h 949552"/>
                  <a:gd name="connsiteX108" fmla="*/ 359667 w 555527"/>
                  <a:gd name="connsiteY108" fmla="*/ 810908 h 949552"/>
                  <a:gd name="connsiteX109" fmla="*/ 356442 w 555527"/>
                  <a:gd name="connsiteY109" fmla="*/ 812116 h 949552"/>
                  <a:gd name="connsiteX110" fmla="*/ 284096 w 555527"/>
                  <a:gd name="connsiteY110" fmla="*/ 832975 h 949552"/>
                  <a:gd name="connsiteX111" fmla="*/ 277698 w 555527"/>
                  <a:gd name="connsiteY111" fmla="*/ 837810 h 949552"/>
                  <a:gd name="connsiteX112" fmla="*/ 282566 w 555527"/>
                  <a:gd name="connsiteY112" fmla="*/ 844165 h 949552"/>
                  <a:gd name="connsiteX113" fmla="*/ 296089 w 555527"/>
                  <a:gd name="connsiteY113" fmla="*/ 845062 h 949552"/>
                  <a:gd name="connsiteX114" fmla="*/ 352729 w 555527"/>
                  <a:gd name="connsiteY114" fmla="*/ 828639 h 949552"/>
                  <a:gd name="connsiteX115" fmla="*/ 347573 w 555527"/>
                  <a:gd name="connsiteY115" fmla="*/ 834445 h 949552"/>
                  <a:gd name="connsiteX116" fmla="*/ 306689 w 555527"/>
                  <a:gd name="connsiteY116" fmla="*/ 849336 h 949552"/>
                  <a:gd name="connsiteX117" fmla="*/ 249723 w 555527"/>
                  <a:gd name="connsiteY117" fmla="*/ 846793 h 949552"/>
                  <a:gd name="connsiteX118" fmla="*/ 218826 w 555527"/>
                  <a:gd name="connsiteY118" fmla="*/ 836974 h 949552"/>
                  <a:gd name="connsiteX119" fmla="*/ 210772 w 555527"/>
                  <a:gd name="connsiteY119" fmla="*/ 816613 h 949552"/>
                  <a:gd name="connsiteX120" fmla="*/ 238734 w 555527"/>
                  <a:gd name="connsiteY120" fmla="*/ 824177 h 949552"/>
                  <a:gd name="connsiteX121" fmla="*/ 272730 w 555527"/>
                  <a:gd name="connsiteY121" fmla="*/ 826119 h 949552"/>
                  <a:gd name="connsiteX122" fmla="*/ 312172 w 555527"/>
                  <a:gd name="connsiteY122" fmla="*/ 823502 h 949552"/>
                  <a:gd name="connsiteX123" fmla="*/ 354146 w 555527"/>
                  <a:gd name="connsiteY123" fmla="*/ 808238 h 949552"/>
                  <a:gd name="connsiteX124" fmla="*/ 359290 w 555527"/>
                  <a:gd name="connsiteY124" fmla="*/ 802904 h 949552"/>
                  <a:gd name="connsiteX125" fmla="*/ 345717 w 555527"/>
                  <a:gd name="connsiteY125" fmla="*/ 866047 h 949552"/>
                  <a:gd name="connsiteX126" fmla="*/ 285590 w 555527"/>
                  <a:gd name="connsiteY126" fmla="*/ 875367 h 949552"/>
                  <a:gd name="connsiteX127" fmla="*/ 279129 w 555527"/>
                  <a:gd name="connsiteY127" fmla="*/ 880115 h 949552"/>
                  <a:gd name="connsiteX128" fmla="*/ 283909 w 555527"/>
                  <a:gd name="connsiteY128" fmla="*/ 886532 h 949552"/>
                  <a:gd name="connsiteX129" fmla="*/ 300543 w 555527"/>
                  <a:gd name="connsiteY129" fmla="*/ 887740 h 949552"/>
                  <a:gd name="connsiteX130" fmla="*/ 335769 w 555527"/>
                  <a:gd name="connsiteY130" fmla="*/ 882008 h 949552"/>
                  <a:gd name="connsiteX131" fmla="*/ 311081 w 555527"/>
                  <a:gd name="connsiteY131" fmla="*/ 895341 h 949552"/>
                  <a:gd name="connsiteX132" fmla="*/ 269884 w 555527"/>
                  <a:gd name="connsiteY132" fmla="*/ 900862 h 949552"/>
                  <a:gd name="connsiteX133" fmla="*/ 229389 w 555527"/>
                  <a:gd name="connsiteY133" fmla="*/ 886133 h 949552"/>
                  <a:gd name="connsiteX134" fmla="*/ 223355 w 555527"/>
                  <a:gd name="connsiteY134" fmla="*/ 852152 h 949552"/>
                  <a:gd name="connsiteX135" fmla="*/ 248231 w 555527"/>
                  <a:gd name="connsiteY135" fmla="*/ 857984 h 949552"/>
                  <a:gd name="connsiteX136" fmla="*/ 290808 w 555527"/>
                  <a:gd name="connsiteY136" fmla="*/ 861325 h 949552"/>
                  <a:gd name="connsiteX137" fmla="*/ 307756 w 555527"/>
                  <a:gd name="connsiteY137" fmla="*/ 860577 h 949552"/>
                  <a:gd name="connsiteX138" fmla="*/ 345127 w 555527"/>
                  <a:gd name="connsiteY138" fmla="*/ 849885 h 949552"/>
                  <a:gd name="connsiteX139" fmla="*/ 345717 w 555527"/>
                  <a:gd name="connsiteY139" fmla="*/ 866047 h 949552"/>
                  <a:gd name="connsiteX140" fmla="*/ 298636 w 555527"/>
                  <a:gd name="connsiteY140" fmla="*/ 935204 h 949552"/>
                  <a:gd name="connsiteX141" fmla="*/ 258468 w 555527"/>
                  <a:gd name="connsiteY141" fmla="*/ 929273 h 949552"/>
                  <a:gd name="connsiteX142" fmla="*/ 249059 w 555527"/>
                  <a:gd name="connsiteY142" fmla="*/ 908899 h 949552"/>
                  <a:gd name="connsiteX143" fmla="*/ 269394 w 555527"/>
                  <a:gd name="connsiteY143" fmla="*/ 912138 h 949552"/>
                  <a:gd name="connsiteX144" fmla="*/ 275027 w 555527"/>
                  <a:gd name="connsiteY144" fmla="*/ 912244 h 949552"/>
                  <a:gd name="connsiteX145" fmla="*/ 314581 w 555527"/>
                  <a:gd name="connsiteY145" fmla="*/ 906076 h 949552"/>
                  <a:gd name="connsiteX146" fmla="*/ 321782 w 555527"/>
                  <a:gd name="connsiteY146" fmla="*/ 903321 h 949552"/>
                  <a:gd name="connsiteX147" fmla="*/ 298636 w 555527"/>
                  <a:gd name="connsiteY147" fmla="*/ 935196 h 949552"/>
                  <a:gd name="connsiteX148" fmla="*/ 24683 w 555527"/>
                  <a:gd name="connsiteY148" fmla="*/ 396064 h 949552"/>
                  <a:gd name="connsiteX149" fmla="*/ 78149 w 555527"/>
                  <a:gd name="connsiteY149" fmla="*/ 474791 h 949552"/>
                  <a:gd name="connsiteX150" fmla="*/ 137009 w 555527"/>
                  <a:gd name="connsiteY150" fmla="*/ 570415 h 949552"/>
                  <a:gd name="connsiteX151" fmla="*/ 151499 w 555527"/>
                  <a:gd name="connsiteY151" fmla="*/ 634139 h 949552"/>
                  <a:gd name="connsiteX152" fmla="*/ 200047 w 555527"/>
                  <a:gd name="connsiteY152" fmla="*/ 765426 h 949552"/>
                  <a:gd name="connsiteX153" fmla="*/ 198653 w 555527"/>
                  <a:gd name="connsiteY153" fmla="*/ 767644 h 949552"/>
                  <a:gd name="connsiteX154" fmla="*/ 197899 w 555527"/>
                  <a:gd name="connsiteY154" fmla="*/ 774049 h 949552"/>
                  <a:gd name="connsiteX155" fmla="*/ 193207 w 555527"/>
                  <a:gd name="connsiteY155" fmla="*/ 785775 h 949552"/>
                  <a:gd name="connsiteX156" fmla="*/ 201436 w 555527"/>
                  <a:gd name="connsiteY156" fmla="*/ 809662 h 949552"/>
                  <a:gd name="connsiteX157" fmla="*/ 211811 w 555527"/>
                  <a:gd name="connsiteY157" fmla="*/ 845873 h 949552"/>
                  <a:gd name="connsiteX158" fmla="*/ 213379 w 555527"/>
                  <a:gd name="connsiteY158" fmla="*/ 846833 h 949552"/>
                  <a:gd name="connsiteX159" fmla="*/ 221307 w 555527"/>
                  <a:gd name="connsiteY159" fmla="*/ 894085 h 949552"/>
                  <a:gd name="connsiteX160" fmla="*/ 238143 w 555527"/>
                  <a:gd name="connsiteY160" fmla="*/ 905113 h 949552"/>
                  <a:gd name="connsiteX161" fmla="*/ 251139 w 555527"/>
                  <a:gd name="connsiteY161" fmla="*/ 937897 h 949552"/>
                  <a:gd name="connsiteX162" fmla="*/ 283718 w 555527"/>
                  <a:gd name="connsiteY162" fmla="*/ 949460 h 949552"/>
                  <a:gd name="connsiteX163" fmla="*/ 303124 w 555527"/>
                  <a:gd name="connsiteY163" fmla="*/ 945573 h 949552"/>
                  <a:gd name="connsiteX164" fmla="*/ 333282 w 555527"/>
                  <a:gd name="connsiteY164" fmla="*/ 902820 h 949552"/>
                  <a:gd name="connsiteX165" fmla="*/ 331675 w 555527"/>
                  <a:gd name="connsiteY165" fmla="*/ 898596 h 949552"/>
                  <a:gd name="connsiteX166" fmla="*/ 349978 w 555527"/>
                  <a:gd name="connsiteY166" fmla="*/ 883294 h 949552"/>
                  <a:gd name="connsiteX167" fmla="*/ 358107 w 555527"/>
                  <a:gd name="connsiteY167" fmla="*/ 862297 h 949552"/>
                  <a:gd name="connsiteX168" fmla="*/ 354732 w 555527"/>
                  <a:gd name="connsiteY168" fmla="*/ 843170 h 949552"/>
                  <a:gd name="connsiteX169" fmla="*/ 355120 w 555527"/>
                  <a:gd name="connsiteY169" fmla="*/ 842888 h 949552"/>
                  <a:gd name="connsiteX170" fmla="*/ 367978 w 555527"/>
                  <a:gd name="connsiteY170" fmla="*/ 793406 h 949552"/>
                  <a:gd name="connsiteX171" fmla="*/ 366008 w 555527"/>
                  <a:gd name="connsiteY171" fmla="*/ 791213 h 949552"/>
                  <a:gd name="connsiteX172" fmla="*/ 364579 w 555527"/>
                  <a:gd name="connsiteY172" fmla="*/ 763712 h 949552"/>
                  <a:gd name="connsiteX173" fmla="*/ 356813 w 555527"/>
                  <a:gd name="connsiteY173" fmla="*/ 761730 h 949552"/>
                  <a:gd name="connsiteX174" fmla="*/ 403781 w 555527"/>
                  <a:gd name="connsiteY174" fmla="*/ 627502 h 949552"/>
                  <a:gd name="connsiteX175" fmla="*/ 410881 w 555527"/>
                  <a:gd name="connsiteY175" fmla="*/ 589871 h 949552"/>
                  <a:gd name="connsiteX176" fmla="*/ 450285 w 555527"/>
                  <a:gd name="connsiteY176" fmla="*/ 496328 h 949552"/>
                  <a:gd name="connsiteX177" fmla="*/ 466279 w 555527"/>
                  <a:gd name="connsiteY177" fmla="*/ 477413 h 949552"/>
                  <a:gd name="connsiteX178" fmla="*/ 512381 w 555527"/>
                  <a:gd name="connsiteY178" fmla="*/ 415034 h 949552"/>
                  <a:gd name="connsiteX179" fmla="*/ 507189 w 555527"/>
                  <a:gd name="connsiteY179" fmla="*/ 97472 h 949552"/>
                  <a:gd name="connsiteX180" fmla="*/ 133781 w 555527"/>
                  <a:gd name="connsiteY180" fmla="*/ 41773 h 949552"/>
                  <a:gd name="connsiteX181" fmla="*/ 24679 w 555527"/>
                  <a:gd name="connsiteY181" fmla="*/ 396057 h 949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</a:cxnLst>
                <a:rect l="l" t="t" r="r" b="b"/>
                <a:pathLst>
                  <a:path w="555527" h="949552">
                    <a:moveTo>
                      <a:pt x="152752" y="394768"/>
                    </a:moveTo>
                    <a:cubicBezTo>
                      <a:pt x="146116" y="394450"/>
                      <a:pt x="139756" y="392899"/>
                      <a:pt x="134073" y="390120"/>
                    </a:cubicBezTo>
                    <a:cubicBezTo>
                      <a:pt x="123485" y="384936"/>
                      <a:pt x="118969" y="372401"/>
                      <a:pt x="119257" y="362955"/>
                    </a:cubicBezTo>
                    <a:cubicBezTo>
                      <a:pt x="119435" y="357199"/>
                      <a:pt x="121316" y="353822"/>
                      <a:pt x="123008" y="353111"/>
                    </a:cubicBezTo>
                    <a:cubicBezTo>
                      <a:pt x="123293" y="352970"/>
                      <a:pt x="123648" y="352935"/>
                      <a:pt x="124061" y="352935"/>
                    </a:cubicBezTo>
                    <a:cubicBezTo>
                      <a:pt x="125917" y="352935"/>
                      <a:pt x="128978" y="354256"/>
                      <a:pt x="133081" y="358019"/>
                    </a:cubicBezTo>
                    <a:cubicBezTo>
                      <a:pt x="139667" y="364038"/>
                      <a:pt x="143618" y="372710"/>
                      <a:pt x="147746" y="382616"/>
                    </a:cubicBezTo>
                    <a:cubicBezTo>
                      <a:pt x="149438" y="386654"/>
                      <a:pt x="151095" y="390716"/>
                      <a:pt x="152751" y="394778"/>
                    </a:cubicBezTo>
                    <a:close/>
                    <a:moveTo>
                      <a:pt x="385106" y="380488"/>
                    </a:moveTo>
                    <a:cubicBezTo>
                      <a:pt x="389911" y="369149"/>
                      <a:pt x="396083" y="359429"/>
                      <a:pt x="405128" y="352177"/>
                    </a:cubicBezTo>
                    <a:cubicBezTo>
                      <a:pt x="411074" y="347429"/>
                      <a:pt x="419955" y="345012"/>
                      <a:pt x="426291" y="346420"/>
                    </a:cubicBezTo>
                    <a:cubicBezTo>
                      <a:pt x="429616" y="347155"/>
                      <a:pt x="431886" y="348825"/>
                      <a:pt x="433190" y="351479"/>
                    </a:cubicBezTo>
                    <a:cubicBezTo>
                      <a:pt x="437155" y="359603"/>
                      <a:pt x="427508" y="369759"/>
                      <a:pt x="419015" y="373971"/>
                    </a:cubicBezTo>
                    <a:cubicBezTo>
                      <a:pt x="408615" y="379142"/>
                      <a:pt x="396685" y="381248"/>
                      <a:pt x="385106" y="380488"/>
                    </a:cubicBezTo>
                    <a:close/>
                    <a:moveTo>
                      <a:pt x="139693" y="51424"/>
                    </a:moveTo>
                    <a:cubicBezTo>
                      <a:pt x="244354" y="-11740"/>
                      <a:pt x="413357" y="-5547"/>
                      <a:pt x="498185" y="104344"/>
                    </a:cubicBezTo>
                    <a:cubicBezTo>
                      <a:pt x="567143" y="193700"/>
                      <a:pt x="549982" y="322084"/>
                      <a:pt x="502375" y="409696"/>
                    </a:cubicBezTo>
                    <a:cubicBezTo>
                      <a:pt x="490031" y="432424"/>
                      <a:pt x="474300" y="450717"/>
                      <a:pt x="457653" y="470093"/>
                    </a:cubicBezTo>
                    <a:cubicBezTo>
                      <a:pt x="452271" y="476348"/>
                      <a:pt x="446864" y="482654"/>
                      <a:pt x="441482" y="489183"/>
                    </a:cubicBezTo>
                    <a:cubicBezTo>
                      <a:pt x="416807" y="519188"/>
                      <a:pt x="406558" y="555736"/>
                      <a:pt x="399784" y="587536"/>
                    </a:cubicBezTo>
                    <a:cubicBezTo>
                      <a:pt x="397113" y="600009"/>
                      <a:pt x="394853" y="612756"/>
                      <a:pt x="392595" y="625566"/>
                    </a:cubicBezTo>
                    <a:cubicBezTo>
                      <a:pt x="383137" y="679110"/>
                      <a:pt x="373352" y="734461"/>
                      <a:pt x="331377" y="772753"/>
                    </a:cubicBezTo>
                    <a:cubicBezTo>
                      <a:pt x="330851" y="773226"/>
                      <a:pt x="330474" y="773813"/>
                      <a:pt x="330172" y="774409"/>
                    </a:cubicBezTo>
                    <a:cubicBezTo>
                      <a:pt x="322268" y="777101"/>
                      <a:pt x="313914" y="779281"/>
                      <a:pt x="304856" y="780453"/>
                    </a:cubicBezTo>
                    <a:cubicBezTo>
                      <a:pt x="309272" y="654736"/>
                      <a:pt x="342641" y="531188"/>
                      <a:pt x="374981" y="411689"/>
                    </a:cubicBezTo>
                    <a:cubicBezTo>
                      <a:pt x="376902" y="404623"/>
                      <a:pt x="378820" y="397820"/>
                      <a:pt x="380990" y="391415"/>
                    </a:cubicBezTo>
                    <a:cubicBezTo>
                      <a:pt x="395693" y="392948"/>
                      <a:pt x="410885" y="390631"/>
                      <a:pt x="424094" y="384076"/>
                    </a:cubicBezTo>
                    <a:cubicBezTo>
                      <a:pt x="438998" y="376687"/>
                      <a:pt x="450288" y="360625"/>
                      <a:pt x="443413" y="346556"/>
                    </a:cubicBezTo>
                    <a:cubicBezTo>
                      <a:pt x="440579" y="340762"/>
                      <a:pt x="435510" y="336899"/>
                      <a:pt x="428761" y="335391"/>
                    </a:cubicBezTo>
                    <a:cubicBezTo>
                      <a:pt x="419001" y="333247"/>
                      <a:pt x="406644" y="336462"/>
                      <a:pt x="398014" y="343391"/>
                    </a:cubicBezTo>
                    <a:cubicBezTo>
                      <a:pt x="386359" y="352712"/>
                      <a:pt x="378858" y="365609"/>
                      <a:pt x="373526" y="378780"/>
                    </a:cubicBezTo>
                    <a:cubicBezTo>
                      <a:pt x="363767" y="376487"/>
                      <a:pt x="354533" y="372138"/>
                      <a:pt x="346856" y="365833"/>
                    </a:cubicBezTo>
                    <a:cubicBezTo>
                      <a:pt x="341524" y="361472"/>
                      <a:pt x="336971" y="356213"/>
                      <a:pt x="333320" y="350382"/>
                    </a:cubicBezTo>
                    <a:cubicBezTo>
                      <a:pt x="345489" y="338532"/>
                      <a:pt x="354408" y="322968"/>
                      <a:pt x="357670" y="305722"/>
                    </a:cubicBezTo>
                    <a:cubicBezTo>
                      <a:pt x="359149" y="297872"/>
                      <a:pt x="358747" y="286682"/>
                      <a:pt x="353154" y="278832"/>
                    </a:cubicBezTo>
                    <a:cubicBezTo>
                      <a:pt x="350092" y="274520"/>
                      <a:pt x="345828" y="271842"/>
                      <a:pt x="340810" y="271057"/>
                    </a:cubicBezTo>
                    <a:cubicBezTo>
                      <a:pt x="327399" y="269050"/>
                      <a:pt x="317614" y="281499"/>
                      <a:pt x="314102" y="293984"/>
                    </a:cubicBezTo>
                    <a:cubicBezTo>
                      <a:pt x="309134" y="311691"/>
                      <a:pt x="311292" y="331167"/>
                      <a:pt x="319120" y="347890"/>
                    </a:cubicBezTo>
                    <a:cubicBezTo>
                      <a:pt x="307754" y="356712"/>
                      <a:pt x="294055" y="362045"/>
                      <a:pt x="279930" y="362157"/>
                    </a:cubicBezTo>
                    <a:cubicBezTo>
                      <a:pt x="279823" y="362157"/>
                      <a:pt x="279681" y="362157"/>
                      <a:pt x="279574" y="362157"/>
                    </a:cubicBezTo>
                    <a:cubicBezTo>
                      <a:pt x="264658" y="362157"/>
                      <a:pt x="249805" y="355466"/>
                      <a:pt x="238804" y="344737"/>
                    </a:cubicBezTo>
                    <a:cubicBezTo>
                      <a:pt x="243295" y="335903"/>
                      <a:pt x="246719" y="327030"/>
                      <a:pt x="249090" y="318843"/>
                    </a:cubicBezTo>
                    <a:cubicBezTo>
                      <a:pt x="253117" y="304888"/>
                      <a:pt x="251761" y="294321"/>
                      <a:pt x="245051" y="287430"/>
                    </a:cubicBezTo>
                    <a:cubicBezTo>
                      <a:pt x="240459" y="282720"/>
                      <a:pt x="233246" y="280564"/>
                      <a:pt x="225745" y="281723"/>
                    </a:cubicBezTo>
                    <a:cubicBezTo>
                      <a:pt x="218268" y="282857"/>
                      <a:pt x="212045" y="287031"/>
                      <a:pt x="209072" y="292900"/>
                    </a:cubicBezTo>
                    <a:cubicBezTo>
                      <a:pt x="204883" y="301212"/>
                      <a:pt x="209250" y="315118"/>
                      <a:pt x="214065" y="327616"/>
                    </a:cubicBezTo>
                    <a:cubicBezTo>
                      <a:pt x="216725" y="334482"/>
                      <a:pt x="220438" y="340812"/>
                      <a:pt x="224954" y="346444"/>
                    </a:cubicBezTo>
                    <a:cubicBezTo>
                      <a:pt x="214203" y="364824"/>
                      <a:pt x="199601" y="379814"/>
                      <a:pt x="183908" y="387752"/>
                    </a:cubicBezTo>
                    <a:cubicBezTo>
                      <a:pt x="177648" y="390917"/>
                      <a:pt x="171150" y="393023"/>
                      <a:pt x="164702" y="394069"/>
                    </a:cubicBezTo>
                    <a:cubicBezTo>
                      <a:pt x="162568" y="388798"/>
                      <a:pt x="160425" y="383528"/>
                      <a:pt x="158242" y="378281"/>
                    </a:cubicBezTo>
                    <a:cubicBezTo>
                      <a:pt x="153601" y="367129"/>
                      <a:pt x="149059" y="357285"/>
                      <a:pt x="140767" y="349696"/>
                    </a:cubicBezTo>
                    <a:cubicBezTo>
                      <a:pt x="130669" y="340463"/>
                      <a:pt x="123129" y="340812"/>
                      <a:pt x="118613" y="342706"/>
                    </a:cubicBezTo>
                    <a:cubicBezTo>
                      <a:pt x="112190" y="345383"/>
                      <a:pt x="108188" y="352836"/>
                      <a:pt x="107887" y="362618"/>
                    </a:cubicBezTo>
                    <a:cubicBezTo>
                      <a:pt x="107499" y="375989"/>
                      <a:pt x="113883" y="392811"/>
                      <a:pt x="129063" y="400237"/>
                    </a:cubicBezTo>
                    <a:cubicBezTo>
                      <a:pt x="137581" y="404424"/>
                      <a:pt x="147391" y="406430"/>
                      <a:pt x="157288" y="406081"/>
                    </a:cubicBezTo>
                    <a:cubicBezTo>
                      <a:pt x="203340" y="522378"/>
                      <a:pt x="235292" y="647958"/>
                      <a:pt x="252491" y="779768"/>
                    </a:cubicBezTo>
                    <a:cubicBezTo>
                      <a:pt x="242242" y="778521"/>
                      <a:pt x="232043" y="776864"/>
                      <a:pt x="221957" y="775120"/>
                    </a:cubicBezTo>
                    <a:cubicBezTo>
                      <a:pt x="221743" y="774286"/>
                      <a:pt x="221381" y="773474"/>
                      <a:pt x="220751" y="772803"/>
                    </a:cubicBezTo>
                    <a:cubicBezTo>
                      <a:pt x="181486" y="729477"/>
                      <a:pt x="172341" y="682138"/>
                      <a:pt x="162632" y="632008"/>
                    </a:cubicBezTo>
                    <a:cubicBezTo>
                      <a:pt x="158592" y="611087"/>
                      <a:pt x="154415" y="589455"/>
                      <a:pt x="147929" y="567275"/>
                    </a:cubicBezTo>
                    <a:cubicBezTo>
                      <a:pt x="136601" y="528472"/>
                      <a:pt x="111361" y="497569"/>
                      <a:pt x="86974" y="467676"/>
                    </a:cubicBezTo>
                    <a:cubicBezTo>
                      <a:pt x="67630" y="444000"/>
                      <a:pt x="47646" y="419490"/>
                      <a:pt x="35064" y="391466"/>
                    </a:cubicBezTo>
                    <a:cubicBezTo>
                      <a:pt x="-20635" y="267257"/>
                      <a:pt x="24338" y="121067"/>
                      <a:pt x="139687" y="51424"/>
                    </a:cubicBezTo>
                    <a:close/>
                    <a:moveTo>
                      <a:pt x="325055" y="297026"/>
                    </a:moveTo>
                    <a:cubicBezTo>
                      <a:pt x="327149" y="289574"/>
                      <a:pt x="332318" y="282135"/>
                      <a:pt x="338051" y="282135"/>
                    </a:cubicBezTo>
                    <a:cubicBezTo>
                      <a:pt x="338407" y="282135"/>
                      <a:pt x="338730" y="282160"/>
                      <a:pt x="339068" y="282241"/>
                    </a:cubicBezTo>
                    <a:cubicBezTo>
                      <a:pt x="341049" y="282523"/>
                      <a:pt x="342581" y="283537"/>
                      <a:pt x="343885" y="285367"/>
                    </a:cubicBezTo>
                    <a:cubicBezTo>
                      <a:pt x="346708" y="289342"/>
                      <a:pt x="347799" y="296868"/>
                      <a:pt x="346506" y="303647"/>
                    </a:cubicBezTo>
                    <a:cubicBezTo>
                      <a:pt x="343896" y="317416"/>
                      <a:pt x="337173" y="329952"/>
                      <a:pt x="327915" y="339858"/>
                    </a:cubicBezTo>
                    <a:cubicBezTo>
                      <a:pt x="322407" y="326325"/>
                      <a:pt x="321115" y="311036"/>
                      <a:pt x="325056" y="297042"/>
                    </a:cubicBezTo>
                    <a:close/>
                    <a:moveTo>
                      <a:pt x="230831" y="335255"/>
                    </a:moveTo>
                    <a:cubicBezTo>
                      <a:pt x="228359" y="331617"/>
                      <a:pt x="226290" y="327704"/>
                      <a:pt x="224683" y="323580"/>
                    </a:cubicBezTo>
                    <a:cubicBezTo>
                      <a:pt x="217495" y="304950"/>
                      <a:pt x="218486" y="299455"/>
                      <a:pt x="219239" y="297960"/>
                    </a:cubicBezTo>
                    <a:cubicBezTo>
                      <a:pt x="220544" y="295406"/>
                      <a:pt x="223680" y="293461"/>
                      <a:pt x="227469" y="292876"/>
                    </a:cubicBezTo>
                    <a:cubicBezTo>
                      <a:pt x="228223" y="292770"/>
                      <a:pt x="228962" y="292699"/>
                      <a:pt x="229688" y="292699"/>
                    </a:cubicBezTo>
                    <a:cubicBezTo>
                      <a:pt x="232621" y="292699"/>
                      <a:pt x="235257" y="293621"/>
                      <a:pt x="236876" y="295278"/>
                    </a:cubicBezTo>
                    <a:cubicBezTo>
                      <a:pt x="241467" y="299988"/>
                      <a:pt x="240111" y="308997"/>
                      <a:pt x="238181" y="315726"/>
                    </a:cubicBezTo>
                    <a:cubicBezTo>
                      <a:pt x="236225" y="322430"/>
                      <a:pt x="233752" y="328972"/>
                      <a:pt x="230829" y="335252"/>
                    </a:cubicBezTo>
                    <a:close/>
                    <a:moveTo>
                      <a:pt x="233078" y="355030"/>
                    </a:moveTo>
                    <a:cubicBezTo>
                      <a:pt x="245962" y="366631"/>
                      <a:pt x="262483" y="373772"/>
                      <a:pt x="280033" y="373435"/>
                    </a:cubicBezTo>
                    <a:cubicBezTo>
                      <a:pt x="296040" y="373294"/>
                      <a:pt x="311621" y="367491"/>
                      <a:pt x="324642" y="357797"/>
                    </a:cubicBezTo>
                    <a:cubicBezTo>
                      <a:pt x="328757" y="364089"/>
                      <a:pt x="333800" y="369771"/>
                      <a:pt x="339621" y="374544"/>
                    </a:cubicBezTo>
                    <a:cubicBezTo>
                      <a:pt x="348314" y="381659"/>
                      <a:pt x="358676" y="386656"/>
                      <a:pt x="369640" y="389397"/>
                    </a:cubicBezTo>
                    <a:cubicBezTo>
                      <a:pt x="367421" y="396176"/>
                      <a:pt x="365626" y="402793"/>
                      <a:pt x="364020" y="408749"/>
                    </a:cubicBezTo>
                    <a:cubicBezTo>
                      <a:pt x="331404" y="529269"/>
                      <a:pt x="297734" y="653852"/>
                      <a:pt x="293456" y="781301"/>
                    </a:cubicBezTo>
                    <a:cubicBezTo>
                      <a:pt x="291073" y="781442"/>
                      <a:pt x="288802" y="781788"/>
                      <a:pt x="286368" y="781823"/>
                    </a:cubicBezTo>
                    <a:cubicBezTo>
                      <a:pt x="278967" y="781965"/>
                      <a:pt x="271553" y="781541"/>
                      <a:pt x="264152" y="780926"/>
                    </a:cubicBezTo>
                    <a:cubicBezTo>
                      <a:pt x="247053" y="648294"/>
                      <a:pt x="215101" y="521917"/>
                      <a:pt x="168974" y="404761"/>
                    </a:cubicBezTo>
                    <a:cubicBezTo>
                      <a:pt x="175761" y="403426"/>
                      <a:pt x="182535" y="401109"/>
                      <a:pt x="189071" y="397808"/>
                    </a:cubicBezTo>
                    <a:cubicBezTo>
                      <a:pt x="207926" y="388275"/>
                      <a:pt x="222578" y="372213"/>
                      <a:pt x="233078" y="355030"/>
                    </a:cubicBezTo>
                    <a:close/>
                    <a:moveTo>
                      <a:pt x="356932" y="775893"/>
                    </a:moveTo>
                    <a:cubicBezTo>
                      <a:pt x="338078" y="789612"/>
                      <a:pt x="314933" y="797837"/>
                      <a:pt x="291587" y="799033"/>
                    </a:cubicBezTo>
                    <a:cubicBezTo>
                      <a:pt x="288440" y="799209"/>
                      <a:pt x="286030" y="801848"/>
                      <a:pt x="286193" y="804964"/>
                    </a:cubicBezTo>
                    <a:cubicBezTo>
                      <a:pt x="286371" y="807980"/>
                      <a:pt x="288863" y="810310"/>
                      <a:pt x="291863" y="810310"/>
                    </a:cubicBezTo>
                    <a:cubicBezTo>
                      <a:pt x="291969" y="810310"/>
                      <a:pt x="292076" y="810310"/>
                      <a:pt x="292147" y="810310"/>
                    </a:cubicBezTo>
                    <a:cubicBezTo>
                      <a:pt x="313574" y="809215"/>
                      <a:pt x="334812" y="802659"/>
                      <a:pt x="353291" y="791731"/>
                    </a:cubicBezTo>
                    <a:cubicBezTo>
                      <a:pt x="351534" y="794747"/>
                      <a:pt x="349339" y="797488"/>
                      <a:pt x="346818" y="799593"/>
                    </a:cubicBezTo>
                    <a:cubicBezTo>
                      <a:pt x="336920" y="807868"/>
                      <a:pt x="322982" y="810671"/>
                      <a:pt x="310663" y="812316"/>
                    </a:cubicBezTo>
                    <a:cubicBezTo>
                      <a:pt x="287280" y="815442"/>
                      <a:pt x="263507" y="815668"/>
                      <a:pt x="240036" y="812976"/>
                    </a:cubicBezTo>
                    <a:cubicBezTo>
                      <a:pt x="229223" y="811719"/>
                      <a:pt x="217142" y="809451"/>
                      <a:pt x="209703" y="801974"/>
                    </a:cubicBezTo>
                    <a:cubicBezTo>
                      <a:pt x="206027" y="798285"/>
                      <a:pt x="203932" y="792267"/>
                      <a:pt x="204510" y="786983"/>
                    </a:cubicBezTo>
                    <a:cubicBezTo>
                      <a:pt x="204652" y="785786"/>
                      <a:pt x="204947" y="784390"/>
                      <a:pt x="205552" y="783033"/>
                    </a:cubicBezTo>
                    <a:cubicBezTo>
                      <a:pt x="207998" y="784079"/>
                      <a:pt x="210469" y="784580"/>
                      <a:pt x="212275" y="784902"/>
                    </a:cubicBezTo>
                    <a:cubicBezTo>
                      <a:pt x="235383" y="788952"/>
                      <a:pt x="259218" y="793126"/>
                      <a:pt x="283329" y="793126"/>
                    </a:cubicBezTo>
                    <a:cubicBezTo>
                      <a:pt x="284396" y="793126"/>
                      <a:pt x="285473" y="793126"/>
                      <a:pt x="286540" y="793100"/>
                    </a:cubicBezTo>
                    <a:cubicBezTo>
                      <a:pt x="313700" y="792677"/>
                      <a:pt x="337773" y="786160"/>
                      <a:pt x="356703" y="774559"/>
                    </a:cubicBezTo>
                    <a:cubicBezTo>
                      <a:pt x="356810" y="774993"/>
                      <a:pt x="356881" y="775442"/>
                      <a:pt x="356916" y="775891"/>
                    </a:cubicBezTo>
                    <a:close/>
                    <a:moveTo>
                      <a:pt x="359290" y="802908"/>
                    </a:moveTo>
                    <a:cubicBezTo>
                      <a:pt x="359880" y="805536"/>
                      <a:pt x="359916" y="808229"/>
                      <a:pt x="359667" y="810908"/>
                    </a:cubicBezTo>
                    <a:cubicBezTo>
                      <a:pt x="358536" y="810978"/>
                      <a:pt x="357395" y="811317"/>
                      <a:pt x="356442" y="812116"/>
                    </a:cubicBezTo>
                    <a:cubicBezTo>
                      <a:pt x="336696" y="828626"/>
                      <a:pt x="309600" y="836414"/>
                      <a:pt x="284096" y="832975"/>
                    </a:cubicBezTo>
                    <a:cubicBezTo>
                      <a:pt x="281024" y="832590"/>
                      <a:pt x="278125" y="834720"/>
                      <a:pt x="277698" y="837810"/>
                    </a:cubicBezTo>
                    <a:cubicBezTo>
                      <a:pt x="277286" y="840900"/>
                      <a:pt x="279465" y="843741"/>
                      <a:pt x="282566" y="844165"/>
                    </a:cubicBezTo>
                    <a:cubicBezTo>
                      <a:pt x="287044" y="844762"/>
                      <a:pt x="291573" y="845062"/>
                      <a:pt x="296089" y="845062"/>
                    </a:cubicBezTo>
                    <a:cubicBezTo>
                      <a:pt x="315997" y="845062"/>
                      <a:pt x="335906" y="839230"/>
                      <a:pt x="352729" y="828639"/>
                    </a:cubicBezTo>
                    <a:cubicBezTo>
                      <a:pt x="351161" y="830793"/>
                      <a:pt x="349443" y="832801"/>
                      <a:pt x="347573" y="834445"/>
                    </a:cubicBezTo>
                    <a:cubicBezTo>
                      <a:pt x="338265" y="842657"/>
                      <a:pt x="324503" y="847679"/>
                      <a:pt x="306689" y="849336"/>
                    </a:cubicBezTo>
                    <a:cubicBezTo>
                      <a:pt x="287270" y="851141"/>
                      <a:pt x="267850" y="849159"/>
                      <a:pt x="249723" y="846793"/>
                    </a:cubicBezTo>
                    <a:cubicBezTo>
                      <a:pt x="238120" y="845249"/>
                      <a:pt x="227030" y="843352"/>
                      <a:pt x="218826" y="836974"/>
                    </a:cubicBezTo>
                    <a:cubicBezTo>
                      <a:pt x="212817" y="832313"/>
                      <a:pt x="208790" y="823566"/>
                      <a:pt x="210772" y="816613"/>
                    </a:cubicBezTo>
                    <a:cubicBezTo>
                      <a:pt x="219403" y="821285"/>
                      <a:pt x="229476" y="823117"/>
                      <a:pt x="238734" y="824177"/>
                    </a:cubicBezTo>
                    <a:cubicBezTo>
                      <a:pt x="250025" y="825473"/>
                      <a:pt x="261377" y="826119"/>
                      <a:pt x="272730" y="826119"/>
                    </a:cubicBezTo>
                    <a:cubicBezTo>
                      <a:pt x="285915" y="826119"/>
                      <a:pt x="299099" y="825247"/>
                      <a:pt x="312172" y="823502"/>
                    </a:cubicBezTo>
                    <a:cubicBezTo>
                      <a:pt x="326121" y="821644"/>
                      <a:pt x="342016" y="818368"/>
                      <a:pt x="354146" y="808238"/>
                    </a:cubicBezTo>
                    <a:cubicBezTo>
                      <a:pt x="356002" y="806680"/>
                      <a:pt x="357695" y="804847"/>
                      <a:pt x="359290" y="802904"/>
                    </a:cubicBezTo>
                    <a:close/>
                    <a:moveTo>
                      <a:pt x="345717" y="866047"/>
                    </a:moveTo>
                    <a:cubicBezTo>
                      <a:pt x="327150" y="875043"/>
                      <a:pt x="306000" y="878383"/>
                      <a:pt x="285590" y="875367"/>
                    </a:cubicBezTo>
                    <a:cubicBezTo>
                      <a:pt x="282517" y="874943"/>
                      <a:pt x="279593" y="877013"/>
                      <a:pt x="279129" y="880115"/>
                    </a:cubicBezTo>
                    <a:cubicBezTo>
                      <a:pt x="278663" y="883191"/>
                      <a:pt x="280811" y="886059"/>
                      <a:pt x="283909" y="886532"/>
                    </a:cubicBezTo>
                    <a:cubicBezTo>
                      <a:pt x="289428" y="887341"/>
                      <a:pt x="294998" y="887740"/>
                      <a:pt x="300543" y="887740"/>
                    </a:cubicBezTo>
                    <a:cubicBezTo>
                      <a:pt x="312511" y="887740"/>
                      <a:pt x="324390" y="885660"/>
                      <a:pt x="335769" y="882008"/>
                    </a:cubicBezTo>
                    <a:cubicBezTo>
                      <a:pt x="329735" y="887503"/>
                      <a:pt x="321505" y="892002"/>
                      <a:pt x="311081" y="895341"/>
                    </a:cubicBezTo>
                    <a:cubicBezTo>
                      <a:pt x="297745" y="899603"/>
                      <a:pt x="283946" y="901447"/>
                      <a:pt x="269884" y="900862"/>
                    </a:cubicBezTo>
                    <a:cubicBezTo>
                      <a:pt x="257590" y="900325"/>
                      <a:pt x="240566" y="897347"/>
                      <a:pt x="229389" y="886133"/>
                    </a:cubicBezTo>
                    <a:cubicBezTo>
                      <a:pt x="220947" y="877684"/>
                      <a:pt x="217007" y="862619"/>
                      <a:pt x="223355" y="852152"/>
                    </a:cubicBezTo>
                    <a:cubicBezTo>
                      <a:pt x="231271" y="855317"/>
                      <a:pt x="239839" y="856875"/>
                      <a:pt x="248231" y="857984"/>
                    </a:cubicBezTo>
                    <a:cubicBezTo>
                      <a:pt x="261817" y="859768"/>
                      <a:pt x="276156" y="861325"/>
                      <a:pt x="290808" y="861325"/>
                    </a:cubicBezTo>
                    <a:cubicBezTo>
                      <a:pt x="296416" y="861325"/>
                      <a:pt x="302086" y="861113"/>
                      <a:pt x="307756" y="860577"/>
                    </a:cubicBezTo>
                    <a:cubicBezTo>
                      <a:pt x="322622" y="859192"/>
                      <a:pt x="335091" y="855567"/>
                      <a:pt x="345127" y="849885"/>
                    </a:cubicBezTo>
                    <a:cubicBezTo>
                      <a:pt x="347133" y="854733"/>
                      <a:pt x="347271" y="860390"/>
                      <a:pt x="345717" y="866047"/>
                    </a:cubicBezTo>
                    <a:close/>
                    <a:moveTo>
                      <a:pt x="298636" y="935204"/>
                    </a:moveTo>
                    <a:cubicBezTo>
                      <a:pt x="285502" y="940799"/>
                      <a:pt x="269394" y="938432"/>
                      <a:pt x="258468" y="929273"/>
                    </a:cubicBezTo>
                    <a:cubicBezTo>
                      <a:pt x="252647" y="924400"/>
                      <a:pt x="248093" y="916201"/>
                      <a:pt x="249059" y="908899"/>
                    </a:cubicBezTo>
                    <a:cubicBezTo>
                      <a:pt x="255344" y="910581"/>
                      <a:pt x="262006" y="911813"/>
                      <a:pt x="269394" y="912138"/>
                    </a:cubicBezTo>
                    <a:cubicBezTo>
                      <a:pt x="271265" y="912209"/>
                      <a:pt x="273158" y="912244"/>
                      <a:pt x="275027" y="912244"/>
                    </a:cubicBezTo>
                    <a:cubicBezTo>
                      <a:pt x="288450" y="912244"/>
                      <a:pt x="301722" y="910174"/>
                      <a:pt x="314581" y="906076"/>
                    </a:cubicBezTo>
                    <a:cubicBezTo>
                      <a:pt x="317141" y="905267"/>
                      <a:pt x="319423" y="904268"/>
                      <a:pt x="321782" y="903321"/>
                    </a:cubicBezTo>
                    <a:cubicBezTo>
                      <a:pt x="320526" y="917028"/>
                      <a:pt x="311395" y="929750"/>
                      <a:pt x="298636" y="935196"/>
                    </a:cubicBezTo>
                    <a:close/>
                    <a:moveTo>
                      <a:pt x="24683" y="396064"/>
                    </a:moveTo>
                    <a:cubicBezTo>
                      <a:pt x="37881" y="425446"/>
                      <a:pt x="58353" y="450530"/>
                      <a:pt x="78149" y="474791"/>
                    </a:cubicBezTo>
                    <a:cubicBezTo>
                      <a:pt x="102938" y="505145"/>
                      <a:pt x="126334" y="533805"/>
                      <a:pt x="137009" y="570415"/>
                    </a:cubicBezTo>
                    <a:cubicBezTo>
                      <a:pt x="143344" y="592097"/>
                      <a:pt x="147484" y="613467"/>
                      <a:pt x="151499" y="634139"/>
                    </a:cubicBezTo>
                    <a:cubicBezTo>
                      <a:pt x="160405" y="680269"/>
                      <a:pt x="168948" y="724093"/>
                      <a:pt x="200047" y="765426"/>
                    </a:cubicBezTo>
                    <a:cubicBezTo>
                      <a:pt x="199506" y="766086"/>
                      <a:pt x="199044" y="766821"/>
                      <a:pt x="198653" y="767644"/>
                    </a:cubicBezTo>
                    <a:cubicBezTo>
                      <a:pt x="197750" y="769661"/>
                      <a:pt x="197547" y="771906"/>
                      <a:pt x="197899" y="774049"/>
                    </a:cubicBezTo>
                    <a:cubicBezTo>
                      <a:pt x="195389" y="777302"/>
                      <a:pt x="193696" y="781251"/>
                      <a:pt x="193207" y="785775"/>
                    </a:cubicBezTo>
                    <a:cubicBezTo>
                      <a:pt x="192279" y="794410"/>
                      <a:pt x="195451" y="803519"/>
                      <a:pt x="201436" y="809662"/>
                    </a:cubicBezTo>
                    <a:cubicBezTo>
                      <a:pt x="195164" y="822222"/>
                      <a:pt x="201411" y="837786"/>
                      <a:pt x="211811" y="845873"/>
                    </a:cubicBezTo>
                    <a:cubicBezTo>
                      <a:pt x="212313" y="846258"/>
                      <a:pt x="212878" y="846470"/>
                      <a:pt x="213379" y="846833"/>
                    </a:cubicBezTo>
                    <a:cubicBezTo>
                      <a:pt x="204385" y="862198"/>
                      <a:pt x="209880" y="882634"/>
                      <a:pt x="221307" y="894085"/>
                    </a:cubicBezTo>
                    <a:cubicBezTo>
                      <a:pt x="225887" y="898670"/>
                      <a:pt x="231670" y="902222"/>
                      <a:pt x="238143" y="905113"/>
                    </a:cubicBezTo>
                    <a:cubicBezTo>
                      <a:pt x="235369" y="917200"/>
                      <a:pt x="242019" y="930259"/>
                      <a:pt x="251139" y="937897"/>
                    </a:cubicBezTo>
                    <a:cubicBezTo>
                      <a:pt x="260159" y="945461"/>
                      <a:pt x="271951" y="949460"/>
                      <a:pt x="283718" y="949460"/>
                    </a:cubicBezTo>
                    <a:cubicBezTo>
                      <a:pt x="290367" y="949460"/>
                      <a:pt x="297003" y="948189"/>
                      <a:pt x="303124" y="945573"/>
                    </a:cubicBezTo>
                    <a:cubicBezTo>
                      <a:pt x="320098" y="938321"/>
                      <a:pt x="332216" y="921137"/>
                      <a:pt x="333282" y="902820"/>
                    </a:cubicBezTo>
                    <a:cubicBezTo>
                      <a:pt x="333389" y="901174"/>
                      <a:pt x="332731" y="899694"/>
                      <a:pt x="331675" y="898596"/>
                    </a:cubicBezTo>
                    <a:cubicBezTo>
                      <a:pt x="333481" y="900478"/>
                      <a:pt x="348623" y="885263"/>
                      <a:pt x="349978" y="883294"/>
                    </a:cubicBezTo>
                    <a:cubicBezTo>
                      <a:pt x="353929" y="877487"/>
                      <a:pt x="356965" y="869238"/>
                      <a:pt x="358107" y="862297"/>
                    </a:cubicBezTo>
                    <a:cubicBezTo>
                      <a:pt x="358462" y="860252"/>
                      <a:pt x="355386" y="842609"/>
                      <a:pt x="354732" y="843170"/>
                    </a:cubicBezTo>
                    <a:cubicBezTo>
                      <a:pt x="354874" y="843064"/>
                      <a:pt x="354981" y="842994"/>
                      <a:pt x="355120" y="842888"/>
                    </a:cubicBezTo>
                    <a:cubicBezTo>
                      <a:pt x="367778" y="831698"/>
                      <a:pt x="376271" y="811112"/>
                      <a:pt x="367978" y="793406"/>
                    </a:cubicBezTo>
                    <a:cubicBezTo>
                      <a:pt x="367527" y="792445"/>
                      <a:pt x="366822" y="791760"/>
                      <a:pt x="366008" y="791213"/>
                    </a:cubicBezTo>
                    <a:cubicBezTo>
                      <a:pt x="369394" y="782291"/>
                      <a:pt x="369696" y="772285"/>
                      <a:pt x="364579" y="763712"/>
                    </a:cubicBezTo>
                    <a:cubicBezTo>
                      <a:pt x="363000" y="761020"/>
                      <a:pt x="359498" y="760147"/>
                      <a:pt x="356813" y="761730"/>
                    </a:cubicBezTo>
                    <a:cubicBezTo>
                      <a:pt x="386795" y="723127"/>
                      <a:pt x="395464" y="674654"/>
                      <a:pt x="403781" y="627502"/>
                    </a:cubicBezTo>
                    <a:cubicBezTo>
                      <a:pt x="406039" y="614830"/>
                      <a:pt x="408247" y="602220"/>
                      <a:pt x="410881" y="589871"/>
                    </a:cubicBezTo>
                    <a:cubicBezTo>
                      <a:pt x="417379" y="559404"/>
                      <a:pt x="427139" y="524452"/>
                      <a:pt x="450285" y="496328"/>
                    </a:cubicBezTo>
                    <a:cubicBezTo>
                      <a:pt x="455604" y="489848"/>
                      <a:pt x="460973" y="483606"/>
                      <a:pt x="466279" y="477413"/>
                    </a:cubicBezTo>
                    <a:cubicBezTo>
                      <a:pt x="483340" y="457575"/>
                      <a:pt x="499460" y="438834"/>
                      <a:pt x="512381" y="415034"/>
                    </a:cubicBezTo>
                    <a:cubicBezTo>
                      <a:pt x="561720" y="324246"/>
                      <a:pt x="579258" y="190841"/>
                      <a:pt x="507189" y="97472"/>
                    </a:cubicBezTo>
                    <a:cubicBezTo>
                      <a:pt x="418673" y="-17242"/>
                      <a:pt x="242644" y="-23958"/>
                      <a:pt x="133781" y="41773"/>
                    </a:cubicBezTo>
                    <a:cubicBezTo>
                      <a:pt x="13564" y="114357"/>
                      <a:pt x="-33341" y="266665"/>
                      <a:pt x="24679" y="39605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8ED0A446-080A-AA4C-BFE3-9198BE7A64FB}"/>
                  </a:ext>
                </a:extLst>
              </p:cNvPr>
              <p:cNvSpPr/>
              <p:nvPr/>
            </p:nvSpPr>
            <p:spPr>
              <a:xfrm>
                <a:off x="5859545" y="3128279"/>
                <a:ext cx="142589" cy="204679"/>
              </a:xfrm>
              <a:custGeom>
                <a:avLst/>
                <a:gdLst>
                  <a:gd name="connsiteX0" fmla="*/ 69207 w 142589"/>
                  <a:gd name="connsiteY0" fmla="*/ 32523 h 204679"/>
                  <a:gd name="connsiteX1" fmla="*/ 97684 w 142589"/>
                  <a:gd name="connsiteY1" fmla="*/ 11352 h 204679"/>
                  <a:gd name="connsiteX2" fmla="*/ 127753 w 142589"/>
                  <a:gd name="connsiteY2" fmla="*/ 23626 h 204679"/>
                  <a:gd name="connsiteX3" fmla="*/ 33065 w 142589"/>
                  <a:gd name="connsiteY3" fmla="*/ 192233 h 204679"/>
                  <a:gd name="connsiteX4" fmla="*/ 11501 w 142589"/>
                  <a:gd name="connsiteY4" fmla="*/ 187959 h 204679"/>
                  <a:gd name="connsiteX5" fmla="*/ 69207 w 142589"/>
                  <a:gd name="connsiteY5" fmla="*/ 32523 h 204679"/>
                  <a:gd name="connsiteX6" fmla="*/ 4488 w 142589"/>
                  <a:gd name="connsiteY6" fmla="*/ 198077 h 204679"/>
                  <a:gd name="connsiteX7" fmla="*/ 36816 w 142589"/>
                  <a:gd name="connsiteY7" fmla="*/ 204482 h 204679"/>
                  <a:gd name="connsiteX8" fmla="*/ 37933 w 142589"/>
                  <a:gd name="connsiteY8" fmla="*/ 204588 h 204679"/>
                  <a:gd name="connsiteX9" fmla="*/ 41268 w 142589"/>
                  <a:gd name="connsiteY9" fmla="*/ 203503 h 204679"/>
                  <a:gd name="connsiteX10" fmla="*/ 43576 w 142589"/>
                  <a:gd name="connsiteY10" fmla="*/ 199591 h 204679"/>
                  <a:gd name="connsiteX11" fmla="*/ 140309 w 142589"/>
                  <a:gd name="connsiteY11" fmla="*/ 28067 h 204679"/>
                  <a:gd name="connsiteX12" fmla="*/ 142492 w 142589"/>
                  <a:gd name="connsiteY12" fmla="*/ 23706 h 204679"/>
                  <a:gd name="connsiteX13" fmla="*/ 140433 w 142589"/>
                  <a:gd name="connsiteY13" fmla="*/ 19282 h 204679"/>
                  <a:gd name="connsiteX14" fmla="*/ 96401 w 142589"/>
                  <a:gd name="connsiteY14" fmla="*/ 130 h 204679"/>
                  <a:gd name="connsiteX15" fmla="*/ 60185 w 142589"/>
                  <a:gd name="connsiteY15" fmla="*/ 25675 h 204679"/>
                  <a:gd name="connsiteX16" fmla="*/ -93 w 142589"/>
                  <a:gd name="connsiteY16" fmla="*/ 192312 h 204679"/>
                  <a:gd name="connsiteX17" fmla="*/ 4486 w 142589"/>
                  <a:gd name="connsiteY17" fmla="*/ 198070 h 204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589" h="204679">
                    <a:moveTo>
                      <a:pt x="69207" y="32523"/>
                    </a:moveTo>
                    <a:cubicBezTo>
                      <a:pt x="76244" y="23364"/>
                      <a:pt x="85804" y="12686"/>
                      <a:pt x="97684" y="11352"/>
                    </a:cubicBezTo>
                    <a:cubicBezTo>
                      <a:pt x="108221" y="10131"/>
                      <a:pt x="118232" y="16262"/>
                      <a:pt x="127753" y="23626"/>
                    </a:cubicBezTo>
                    <a:cubicBezTo>
                      <a:pt x="76445" y="65868"/>
                      <a:pt x="42298" y="126664"/>
                      <a:pt x="33065" y="192233"/>
                    </a:cubicBezTo>
                    <a:lnTo>
                      <a:pt x="11501" y="187959"/>
                    </a:lnTo>
                    <a:cubicBezTo>
                      <a:pt x="14687" y="132060"/>
                      <a:pt x="35098" y="77046"/>
                      <a:pt x="69207" y="32523"/>
                    </a:cubicBezTo>
                    <a:close/>
                    <a:moveTo>
                      <a:pt x="4488" y="198077"/>
                    </a:moveTo>
                    <a:lnTo>
                      <a:pt x="36816" y="204482"/>
                    </a:lnTo>
                    <a:cubicBezTo>
                      <a:pt x="37193" y="204552"/>
                      <a:pt x="37570" y="204588"/>
                      <a:pt x="37933" y="204588"/>
                    </a:cubicBezTo>
                    <a:cubicBezTo>
                      <a:pt x="39124" y="204588"/>
                      <a:pt x="40305" y="204213"/>
                      <a:pt x="41268" y="203503"/>
                    </a:cubicBezTo>
                    <a:cubicBezTo>
                      <a:pt x="42548" y="202581"/>
                      <a:pt x="43388" y="201161"/>
                      <a:pt x="43576" y="199591"/>
                    </a:cubicBezTo>
                    <a:cubicBezTo>
                      <a:pt x="51404" y="132364"/>
                      <a:pt x="86680" y="69836"/>
                      <a:pt x="140309" y="28067"/>
                    </a:cubicBezTo>
                    <a:cubicBezTo>
                      <a:pt x="141664" y="27022"/>
                      <a:pt x="142467" y="25414"/>
                      <a:pt x="142492" y="23706"/>
                    </a:cubicBezTo>
                    <a:cubicBezTo>
                      <a:pt x="142504" y="21999"/>
                      <a:pt x="141753" y="20366"/>
                      <a:pt x="140433" y="19282"/>
                    </a:cubicBezTo>
                    <a:cubicBezTo>
                      <a:pt x="127525" y="8653"/>
                      <a:pt x="113261" y="-1752"/>
                      <a:pt x="96401" y="130"/>
                    </a:cubicBezTo>
                    <a:cubicBezTo>
                      <a:pt x="80256" y="1950"/>
                      <a:pt x="68564" y="14734"/>
                      <a:pt x="60185" y="25675"/>
                    </a:cubicBezTo>
                    <a:cubicBezTo>
                      <a:pt x="23667" y="73312"/>
                      <a:pt x="2253" y="132488"/>
                      <a:pt x="-93" y="192312"/>
                    </a:cubicBezTo>
                    <a:cubicBezTo>
                      <a:pt x="-200" y="195078"/>
                      <a:pt x="1738" y="197521"/>
                      <a:pt x="4486" y="19807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AD36A277-738B-9945-ABCB-E02EF0ECB1E8}"/>
                  </a:ext>
                </a:extLst>
              </p:cNvPr>
              <p:cNvSpPr/>
              <p:nvPr/>
            </p:nvSpPr>
            <p:spPr>
              <a:xfrm>
                <a:off x="5651500" y="3281988"/>
                <a:ext cx="127873" cy="59002"/>
              </a:xfrm>
              <a:custGeom>
                <a:avLst/>
                <a:gdLst>
                  <a:gd name="connsiteX0" fmla="*/ 12156 w 127873"/>
                  <a:gd name="connsiteY0" fmla="*/ 29839 h 59002"/>
                  <a:gd name="connsiteX1" fmla="*/ 33545 w 127873"/>
                  <a:gd name="connsiteY1" fmla="*/ 12493 h 59002"/>
                  <a:gd name="connsiteX2" fmla="*/ 45613 w 127873"/>
                  <a:gd name="connsiteY2" fmla="*/ 11197 h 59002"/>
                  <a:gd name="connsiteX3" fmla="*/ 89507 w 127873"/>
                  <a:gd name="connsiteY3" fmla="*/ 22399 h 59002"/>
                  <a:gd name="connsiteX4" fmla="*/ 103632 w 127873"/>
                  <a:gd name="connsiteY4" fmla="*/ 27658 h 59002"/>
                  <a:gd name="connsiteX5" fmla="*/ 45061 w 127873"/>
                  <a:gd name="connsiteY5" fmla="*/ 44418 h 59002"/>
                  <a:gd name="connsiteX6" fmla="*/ 28025 w 127873"/>
                  <a:gd name="connsiteY6" fmla="*/ 47621 h 59002"/>
                  <a:gd name="connsiteX7" fmla="*/ 28025 w 127873"/>
                  <a:gd name="connsiteY7" fmla="*/ 53266 h 59002"/>
                  <a:gd name="connsiteX8" fmla="*/ 27197 w 127873"/>
                  <a:gd name="connsiteY8" fmla="*/ 47609 h 59002"/>
                  <a:gd name="connsiteX9" fmla="*/ 14025 w 127873"/>
                  <a:gd name="connsiteY9" fmla="*/ 41889 h 59002"/>
                  <a:gd name="connsiteX10" fmla="*/ 12156 w 127873"/>
                  <a:gd name="connsiteY10" fmla="*/ 29840 h 59002"/>
                  <a:gd name="connsiteX11" fmla="*/ 26858 w 127873"/>
                  <a:gd name="connsiteY11" fmla="*/ 58885 h 59002"/>
                  <a:gd name="connsiteX12" fmla="*/ 28025 w 127873"/>
                  <a:gd name="connsiteY12" fmla="*/ 58910 h 59002"/>
                  <a:gd name="connsiteX13" fmla="*/ 48009 w 127873"/>
                  <a:gd name="connsiteY13" fmla="*/ 55321 h 59002"/>
                  <a:gd name="connsiteX14" fmla="*/ 108011 w 127873"/>
                  <a:gd name="connsiteY14" fmla="*/ 38101 h 59002"/>
                  <a:gd name="connsiteX15" fmla="*/ 124143 w 127873"/>
                  <a:gd name="connsiteY15" fmla="*/ 32306 h 59002"/>
                  <a:gd name="connsiteX16" fmla="*/ 127756 w 127873"/>
                  <a:gd name="connsiteY16" fmla="*/ 26562 h 59002"/>
                  <a:gd name="connsiteX17" fmla="*/ 123240 w 127873"/>
                  <a:gd name="connsiteY17" fmla="*/ 21503 h 59002"/>
                  <a:gd name="connsiteX18" fmla="*/ 93634 w 127873"/>
                  <a:gd name="connsiteY18" fmla="*/ 11883 h 59002"/>
                  <a:gd name="connsiteX19" fmla="*/ 45613 w 127873"/>
                  <a:gd name="connsiteY19" fmla="*/ -92 h 59002"/>
                  <a:gd name="connsiteX20" fmla="*/ 31086 w 127873"/>
                  <a:gd name="connsiteY20" fmla="*/ 1466 h 59002"/>
                  <a:gd name="connsiteX21" fmla="*/ 1505 w 127873"/>
                  <a:gd name="connsiteY21" fmla="*/ 25926 h 59002"/>
                  <a:gd name="connsiteX22" fmla="*/ 4917 w 127873"/>
                  <a:gd name="connsiteY22" fmla="*/ 48655 h 59002"/>
                  <a:gd name="connsiteX23" fmla="*/ 26858 w 127873"/>
                  <a:gd name="connsiteY23" fmla="*/ 58885 h 59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873" h="59002">
                    <a:moveTo>
                      <a:pt x="12156" y="29839"/>
                    </a:moveTo>
                    <a:cubicBezTo>
                      <a:pt x="15242" y="21614"/>
                      <a:pt x="25704" y="14226"/>
                      <a:pt x="33545" y="12493"/>
                    </a:cubicBezTo>
                    <a:cubicBezTo>
                      <a:pt x="37509" y="11621"/>
                      <a:pt x="41448" y="11197"/>
                      <a:pt x="45613" y="11197"/>
                    </a:cubicBezTo>
                    <a:cubicBezTo>
                      <a:pt x="60453" y="11197"/>
                      <a:pt x="74566" y="16642"/>
                      <a:pt x="89507" y="22399"/>
                    </a:cubicBezTo>
                    <a:cubicBezTo>
                      <a:pt x="94161" y="24194"/>
                      <a:pt x="98865" y="26000"/>
                      <a:pt x="103632" y="27658"/>
                    </a:cubicBezTo>
                    <a:cubicBezTo>
                      <a:pt x="86985" y="33290"/>
                      <a:pt x="67880" y="38748"/>
                      <a:pt x="45061" y="44418"/>
                    </a:cubicBezTo>
                    <a:cubicBezTo>
                      <a:pt x="39754" y="45926"/>
                      <a:pt x="33695" y="47621"/>
                      <a:pt x="28025" y="47621"/>
                    </a:cubicBezTo>
                    <a:lnTo>
                      <a:pt x="28025" y="53266"/>
                    </a:lnTo>
                    <a:lnTo>
                      <a:pt x="27197" y="47609"/>
                    </a:lnTo>
                    <a:cubicBezTo>
                      <a:pt x="21527" y="47432"/>
                      <a:pt x="16597" y="45302"/>
                      <a:pt x="14025" y="41889"/>
                    </a:cubicBezTo>
                    <a:cubicBezTo>
                      <a:pt x="11152" y="38101"/>
                      <a:pt x="10550" y="34151"/>
                      <a:pt x="12156" y="29840"/>
                    </a:cubicBezTo>
                    <a:close/>
                    <a:moveTo>
                      <a:pt x="26858" y="58885"/>
                    </a:moveTo>
                    <a:cubicBezTo>
                      <a:pt x="26922" y="58885"/>
                      <a:pt x="27975" y="58910"/>
                      <a:pt x="28025" y="58910"/>
                    </a:cubicBezTo>
                    <a:cubicBezTo>
                      <a:pt x="35288" y="58910"/>
                      <a:pt x="42125" y="56978"/>
                      <a:pt x="48009" y="55321"/>
                    </a:cubicBezTo>
                    <a:cubicBezTo>
                      <a:pt x="71254" y="49540"/>
                      <a:pt x="90899" y="43907"/>
                      <a:pt x="108011" y="38101"/>
                    </a:cubicBezTo>
                    <a:cubicBezTo>
                      <a:pt x="113468" y="36243"/>
                      <a:pt x="118849" y="34312"/>
                      <a:pt x="124143" y="32306"/>
                    </a:cubicBezTo>
                    <a:cubicBezTo>
                      <a:pt x="126501" y="31395"/>
                      <a:pt x="127969" y="29067"/>
                      <a:pt x="127756" y="26562"/>
                    </a:cubicBezTo>
                    <a:cubicBezTo>
                      <a:pt x="127542" y="24072"/>
                      <a:pt x="125697" y="22001"/>
                      <a:pt x="123240" y="21503"/>
                    </a:cubicBezTo>
                    <a:cubicBezTo>
                      <a:pt x="113405" y="19496"/>
                      <a:pt x="103796" y="15796"/>
                      <a:pt x="93634" y="11883"/>
                    </a:cubicBezTo>
                    <a:cubicBezTo>
                      <a:pt x="78367" y="6002"/>
                      <a:pt x="62573" y="-92"/>
                      <a:pt x="45613" y="-92"/>
                    </a:cubicBezTo>
                    <a:cubicBezTo>
                      <a:pt x="40683" y="-92"/>
                      <a:pt x="35790" y="445"/>
                      <a:pt x="31086" y="1466"/>
                    </a:cubicBezTo>
                    <a:cubicBezTo>
                      <a:pt x="20285" y="3871"/>
                      <a:pt x="6235" y="13241"/>
                      <a:pt x="1505" y="25926"/>
                    </a:cubicBezTo>
                    <a:cubicBezTo>
                      <a:pt x="-1468" y="33876"/>
                      <a:pt x="-289" y="41739"/>
                      <a:pt x="4917" y="48655"/>
                    </a:cubicBezTo>
                    <a:cubicBezTo>
                      <a:pt x="9609" y="54885"/>
                      <a:pt x="17613" y="58611"/>
                      <a:pt x="26858" y="588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BADD944C-28C2-0B42-9E6D-6AA8B580E0F3}"/>
                  </a:ext>
                </a:extLst>
              </p:cNvPr>
              <p:cNvSpPr/>
              <p:nvPr/>
            </p:nvSpPr>
            <p:spPr>
              <a:xfrm>
                <a:off x="5764013" y="3003228"/>
                <a:ext cx="109098" cy="87325"/>
              </a:xfrm>
              <a:custGeom>
                <a:avLst/>
                <a:gdLst>
                  <a:gd name="connsiteX0" fmla="*/ 11742 w 109098"/>
                  <a:gd name="connsiteY0" fmla="*/ 17827 h 87325"/>
                  <a:gd name="connsiteX1" fmla="*/ 23848 w 109098"/>
                  <a:gd name="connsiteY1" fmla="*/ 11186 h 87325"/>
                  <a:gd name="connsiteX2" fmla="*/ 29342 w 109098"/>
                  <a:gd name="connsiteY2" fmla="*/ 12083 h 87325"/>
                  <a:gd name="connsiteX3" fmla="*/ 49477 w 109098"/>
                  <a:gd name="connsiteY3" fmla="*/ 28631 h 87325"/>
                  <a:gd name="connsiteX4" fmla="*/ 75369 w 109098"/>
                  <a:gd name="connsiteY4" fmla="*/ 58250 h 87325"/>
                  <a:gd name="connsiteX5" fmla="*/ 38575 w 109098"/>
                  <a:gd name="connsiteY5" fmla="*/ 41403 h 87325"/>
                  <a:gd name="connsiteX6" fmla="*/ 35013 w 109098"/>
                  <a:gd name="connsiteY6" fmla="*/ 40219 h 87325"/>
                  <a:gd name="connsiteX7" fmla="*/ 18027 w 109098"/>
                  <a:gd name="connsiteY7" fmla="*/ 32556 h 87325"/>
                  <a:gd name="connsiteX8" fmla="*/ 11742 w 109098"/>
                  <a:gd name="connsiteY8" fmla="*/ 17827 h 87325"/>
                  <a:gd name="connsiteX9" fmla="*/ 11102 w 109098"/>
                  <a:gd name="connsiteY9" fmla="*/ 41503 h 87325"/>
                  <a:gd name="connsiteX10" fmla="*/ 31412 w 109098"/>
                  <a:gd name="connsiteY10" fmla="*/ 50923 h 87325"/>
                  <a:gd name="connsiteX11" fmla="*/ 34851 w 109098"/>
                  <a:gd name="connsiteY11" fmla="*/ 52082 h 87325"/>
                  <a:gd name="connsiteX12" fmla="*/ 100309 w 109098"/>
                  <a:gd name="connsiteY12" fmla="*/ 86374 h 87325"/>
                  <a:gd name="connsiteX13" fmla="*/ 103321 w 109098"/>
                  <a:gd name="connsiteY13" fmla="*/ 87234 h 87325"/>
                  <a:gd name="connsiteX14" fmla="*/ 107636 w 109098"/>
                  <a:gd name="connsiteY14" fmla="*/ 85265 h 87325"/>
                  <a:gd name="connsiteX15" fmla="*/ 107611 w 109098"/>
                  <a:gd name="connsiteY15" fmla="*/ 77888 h 87325"/>
                  <a:gd name="connsiteX16" fmla="*/ 58047 w 109098"/>
                  <a:gd name="connsiteY16" fmla="*/ 21229 h 87325"/>
                  <a:gd name="connsiteX17" fmla="*/ 33070 w 109098"/>
                  <a:gd name="connsiteY17" fmla="*/ 1416 h 87325"/>
                  <a:gd name="connsiteX18" fmla="*/ 23850 w 109098"/>
                  <a:gd name="connsiteY18" fmla="*/ -92 h 87325"/>
                  <a:gd name="connsiteX19" fmla="*/ 1043 w 109098"/>
                  <a:gd name="connsiteY19" fmla="*/ 14051 h 87325"/>
                  <a:gd name="connsiteX20" fmla="*/ 11104 w 109098"/>
                  <a:gd name="connsiteY20" fmla="*/ 41502 h 8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9098" h="87325">
                    <a:moveTo>
                      <a:pt x="11742" y="17827"/>
                    </a:moveTo>
                    <a:cubicBezTo>
                      <a:pt x="13399" y="13241"/>
                      <a:pt x="19005" y="11186"/>
                      <a:pt x="23848" y="11186"/>
                    </a:cubicBezTo>
                    <a:cubicBezTo>
                      <a:pt x="25754" y="11186"/>
                      <a:pt x="27661" y="11496"/>
                      <a:pt x="29342" y="12083"/>
                    </a:cubicBezTo>
                    <a:cubicBezTo>
                      <a:pt x="37434" y="14874"/>
                      <a:pt x="43832" y="22176"/>
                      <a:pt x="49477" y="28631"/>
                    </a:cubicBezTo>
                    <a:lnTo>
                      <a:pt x="75369" y="58250"/>
                    </a:lnTo>
                    <a:cubicBezTo>
                      <a:pt x="63615" y="51720"/>
                      <a:pt x="51434" y="45839"/>
                      <a:pt x="38575" y="41403"/>
                    </a:cubicBezTo>
                    <a:lnTo>
                      <a:pt x="35013" y="40219"/>
                    </a:lnTo>
                    <a:cubicBezTo>
                      <a:pt x="28715" y="38126"/>
                      <a:pt x="22731" y="36132"/>
                      <a:pt x="18027" y="32556"/>
                    </a:cubicBezTo>
                    <a:cubicBezTo>
                      <a:pt x="13523" y="29104"/>
                      <a:pt x="9910" y="22961"/>
                      <a:pt x="11742" y="17827"/>
                    </a:cubicBezTo>
                    <a:close/>
                    <a:moveTo>
                      <a:pt x="11102" y="41503"/>
                    </a:moveTo>
                    <a:cubicBezTo>
                      <a:pt x="17312" y="46250"/>
                      <a:pt x="24487" y="48618"/>
                      <a:pt x="31412" y="50923"/>
                    </a:cubicBezTo>
                    <a:lnTo>
                      <a:pt x="34851" y="52082"/>
                    </a:lnTo>
                    <a:cubicBezTo>
                      <a:pt x="58096" y="60069"/>
                      <a:pt x="79548" y="73439"/>
                      <a:pt x="100309" y="86374"/>
                    </a:cubicBezTo>
                    <a:cubicBezTo>
                      <a:pt x="101238" y="86960"/>
                      <a:pt x="102279" y="87234"/>
                      <a:pt x="103321" y="87234"/>
                    </a:cubicBezTo>
                    <a:cubicBezTo>
                      <a:pt x="104939" y="87234"/>
                      <a:pt x="106533" y="86548"/>
                      <a:pt x="107636" y="85265"/>
                    </a:cubicBezTo>
                    <a:cubicBezTo>
                      <a:pt x="109468" y="83134"/>
                      <a:pt x="109454" y="80006"/>
                      <a:pt x="107611" y="77888"/>
                    </a:cubicBezTo>
                    <a:lnTo>
                      <a:pt x="58047" y="21229"/>
                    </a:lnTo>
                    <a:cubicBezTo>
                      <a:pt x="51799" y="14089"/>
                      <a:pt x="44022" y="5192"/>
                      <a:pt x="33070" y="1416"/>
                    </a:cubicBezTo>
                    <a:cubicBezTo>
                      <a:pt x="30161" y="407"/>
                      <a:pt x="27061" y="-92"/>
                      <a:pt x="23850" y="-92"/>
                    </a:cubicBezTo>
                    <a:cubicBezTo>
                      <a:pt x="13061" y="-92"/>
                      <a:pt x="4130" y="5453"/>
                      <a:pt x="1043" y="14051"/>
                    </a:cubicBezTo>
                    <a:cubicBezTo>
                      <a:pt x="-2770" y="24718"/>
                      <a:pt x="3589" y="35758"/>
                      <a:pt x="11104" y="4150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BF13545D-5715-4449-B14F-F0879D81F953}"/>
                  </a:ext>
                </a:extLst>
              </p:cNvPr>
              <p:cNvSpPr/>
              <p:nvPr/>
            </p:nvSpPr>
            <p:spPr>
              <a:xfrm>
                <a:off x="6405855" y="3140991"/>
                <a:ext cx="132999" cy="67590"/>
              </a:xfrm>
              <a:custGeom>
                <a:avLst/>
                <a:gdLst>
                  <a:gd name="connsiteX0" fmla="*/ 88554 w 132999"/>
                  <a:gd name="connsiteY0" fmla="*/ 11214 h 67590"/>
                  <a:gd name="connsiteX1" fmla="*/ 109804 w 132999"/>
                  <a:gd name="connsiteY1" fmla="*/ 15849 h 67590"/>
                  <a:gd name="connsiteX2" fmla="*/ 120304 w 132999"/>
                  <a:gd name="connsiteY2" fmla="*/ 25107 h 67590"/>
                  <a:gd name="connsiteX3" fmla="*/ 119703 w 132999"/>
                  <a:gd name="connsiteY3" fmla="*/ 35711 h 67590"/>
                  <a:gd name="connsiteX4" fmla="*/ 107710 w 132999"/>
                  <a:gd name="connsiteY4" fmla="*/ 40310 h 67590"/>
                  <a:gd name="connsiteX5" fmla="*/ 48524 w 132999"/>
                  <a:gd name="connsiteY5" fmla="*/ 50826 h 67590"/>
                  <a:gd name="connsiteX6" fmla="*/ 31062 w 132999"/>
                  <a:gd name="connsiteY6" fmla="*/ 52921 h 67590"/>
                  <a:gd name="connsiteX7" fmla="*/ 20750 w 132999"/>
                  <a:gd name="connsiteY7" fmla="*/ 54094 h 67590"/>
                  <a:gd name="connsiteX8" fmla="*/ 88555 w 132999"/>
                  <a:gd name="connsiteY8" fmla="*/ 11216 h 67590"/>
                  <a:gd name="connsiteX9" fmla="*/ 5595 w 132999"/>
                  <a:gd name="connsiteY9" fmla="*/ 67499 h 67590"/>
                  <a:gd name="connsiteX10" fmla="*/ 7526 w 132999"/>
                  <a:gd name="connsiteY10" fmla="*/ 67146 h 67590"/>
                  <a:gd name="connsiteX11" fmla="*/ 32352 w 132999"/>
                  <a:gd name="connsiteY11" fmla="*/ 64105 h 67590"/>
                  <a:gd name="connsiteX12" fmla="*/ 50529 w 132999"/>
                  <a:gd name="connsiteY12" fmla="*/ 61925 h 67590"/>
                  <a:gd name="connsiteX13" fmla="*/ 109715 w 132999"/>
                  <a:gd name="connsiteY13" fmla="*/ 51408 h 67590"/>
                  <a:gd name="connsiteX14" fmla="*/ 128269 w 132999"/>
                  <a:gd name="connsiteY14" fmla="*/ 43109 h 67590"/>
                  <a:gd name="connsiteX15" fmla="*/ 130488 w 132999"/>
                  <a:gd name="connsiteY15" fmla="*/ 20082 h 67590"/>
                  <a:gd name="connsiteX16" fmla="*/ 114581 w 132999"/>
                  <a:gd name="connsiteY16" fmla="*/ 5590 h 67590"/>
                  <a:gd name="connsiteX17" fmla="*/ 88551 w 132999"/>
                  <a:gd name="connsiteY17" fmla="*/ -92 h 67590"/>
                  <a:gd name="connsiteX18" fmla="*/ 9920 w 132999"/>
                  <a:gd name="connsiteY18" fmla="*/ 49041 h 67590"/>
                  <a:gd name="connsiteX19" fmla="*/ 1490 w 132999"/>
                  <a:gd name="connsiteY19" fmla="*/ 57926 h 67590"/>
                  <a:gd name="connsiteX20" fmla="*/ 1632 w 132999"/>
                  <a:gd name="connsiteY20" fmla="*/ 65900 h 67590"/>
                  <a:gd name="connsiteX21" fmla="*/ 5584 w 132999"/>
                  <a:gd name="connsiteY21" fmla="*/ 67483 h 6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2999" h="67590">
                    <a:moveTo>
                      <a:pt x="88554" y="11214"/>
                    </a:moveTo>
                    <a:cubicBezTo>
                      <a:pt x="95566" y="11214"/>
                      <a:pt x="102792" y="12797"/>
                      <a:pt x="109804" y="15849"/>
                    </a:cubicBezTo>
                    <a:cubicBezTo>
                      <a:pt x="113342" y="17569"/>
                      <a:pt x="118033" y="20572"/>
                      <a:pt x="120304" y="25107"/>
                    </a:cubicBezTo>
                    <a:cubicBezTo>
                      <a:pt x="122150" y="28771"/>
                      <a:pt x="121883" y="33232"/>
                      <a:pt x="119703" y="35711"/>
                    </a:cubicBezTo>
                    <a:cubicBezTo>
                      <a:pt x="117332" y="38417"/>
                      <a:pt x="112879" y="39400"/>
                      <a:pt x="107710" y="40310"/>
                    </a:cubicBezTo>
                    <a:lnTo>
                      <a:pt x="48524" y="50826"/>
                    </a:lnTo>
                    <a:cubicBezTo>
                      <a:pt x="46643" y="51180"/>
                      <a:pt x="39229" y="51985"/>
                      <a:pt x="31062" y="52921"/>
                    </a:cubicBezTo>
                    <a:cubicBezTo>
                      <a:pt x="27085" y="53370"/>
                      <a:pt x="23660" y="53755"/>
                      <a:pt x="20750" y="54094"/>
                    </a:cubicBezTo>
                    <a:cubicBezTo>
                      <a:pt x="40194" y="33446"/>
                      <a:pt x="62173" y="11216"/>
                      <a:pt x="88555" y="11216"/>
                    </a:cubicBezTo>
                    <a:close/>
                    <a:moveTo>
                      <a:pt x="5595" y="67499"/>
                    </a:moveTo>
                    <a:cubicBezTo>
                      <a:pt x="6246" y="67499"/>
                      <a:pt x="6886" y="67393"/>
                      <a:pt x="7526" y="67146"/>
                    </a:cubicBezTo>
                    <a:cubicBezTo>
                      <a:pt x="10186" y="66623"/>
                      <a:pt x="23470" y="65115"/>
                      <a:pt x="32352" y="64105"/>
                    </a:cubicBezTo>
                    <a:cubicBezTo>
                      <a:pt x="40844" y="63144"/>
                      <a:pt x="48585" y="62261"/>
                      <a:pt x="50529" y="61925"/>
                    </a:cubicBezTo>
                    <a:lnTo>
                      <a:pt x="109715" y="51408"/>
                    </a:lnTo>
                    <a:cubicBezTo>
                      <a:pt x="115022" y="50472"/>
                      <a:pt x="123076" y="49042"/>
                      <a:pt x="128269" y="43109"/>
                    </a:cubicBezTo>
                    <a:cubicBezTo>
                      <a:pt x="133500" y="37153"/>
                      <a:pt x="134391" y="27895"/>
                      <a:pt x="130488" y="20082"/>
                    </a:cubicBezTo>
                    <a:cubicBezTo>
                      <a:pt x="127554" y="14238"/>
                      <a:pt x="122146" y="9266"/>
                      <a:pt x="114581" y="5590"/>
                    </a:cubicBezTo>
                    <a:cubicBezTo>
                      <a:pt x="105900" y="1827"/>
                      <a:pt x="97144" y="-92"/>
                      <a:pt x="88551" y="-92"/>
                    </a:cubicBezTo>
                    <a:cubicBezTo>
                      <a:pt x="56085" y="-92"/>
                      <a:pt x="31560" y="26013"/>
                      <a:pt x="9920" y="49041"/>
                    </a:cubicBezTo>
                    <a:cubicBezTo>
                      <a:pt x="7061" y="52093"/>
                      <a:pt x="4237" y="55072"/>
                      <a:pt x="1490" y="57926"/>
                    </a:cubicBezTo>
                    <a:cubicBezTo>
                      <a:pt x="-679" y="60168"/>
                      <a:pt x="-619" y="63745"/>
                      <a:pt x="1632" y="65900"/>
                    </a:cubicBezTo>
                    <a:cubicBezTo>
                      <a:pt x="2735" y="66960"/>
                      <a:pt x="4168" y="67483"/>
                      <a:pt x="5584" y="67483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0180EE1A-8DC2-3A4F-97BE-C92F557DE7A9}"/>
                  </a:ext>
                </a:extLst>
              </p:cNvPr>
              <p:cNvSpPr/>
              <p:nvPr/>
            </p:nvSpPr>
            <p:spPr>
              <a:xfrm>
                <a:off x="6405626" y="3324716"/>
                <a:ext cx="118720" cy="64683"/>
              </a:xfrm>
              <a:custGeom>
                <a:avLst/>
                <a:gdLst>
                  <a:gd name="connsiteX0" fmla="*/ 31051 w 118720"/>
                  <a:gd name="connsiteY0" fmla="*/ 11198 h 64683"/>
                  <a:gd name="connsiteX1" fmla="*/ 102970 w 118720"/>
                  <a:gd name="connsiteY1" fmla="*/ 30375 h 64683"/>
                  <a:gd name="connsiteX2" fmla="*/ 107235 w 118720"/>
                  <a:gd name="connsiteY2" fmla="*/ 39247 h 64683"/>
                  <a:gd name="connsiteX3" fmla="*/ 100110 w 118720"/>
                  <a:gd name="connsiteY3" fmla="*/ 48954 h 64683"/>
                  <a:gd name="connsiteX4" fmla="*/ 87101 w 118720"/>
                  <a:gd name="connsiteY4" fmla="*/ 53303 h 64683"/>
                  <a:gd name="connsiteX5" fmla="*/ 52628 w 118720"/>
                  <a:gd name="connsiteY5" fmla="*/ 36443 h 64683"/>
                  <a:gd name="connsiteX6" fmla="*/ 38967 w 118720"/>
                  <a:gd name="connsiteY6" fmla="*/ 25988 h 64683"/>
                  <a:gd name="connsiteX7" fmla="*/ 20087 w 118720"/>
                  <a:gd name="connsiteY7" fmla="*/ 11359 h 64683"/>
                  <a:gd name="connsiteX8" fmla="*/ 31051 w 118720"/>
                  <a:gd name="connsiteY8" fmla="*/ 11183 h 64683"/>
                  <a:gd name="connsiteX9" fmla="*/ 32104 w 118720"/>
                  <a:gd name="connsiteY9" fmla="*/ 34985 h 64683"/>
                  <a:gd name="connsiteX10" fmla="*/ 45577 w 118720"/>
                  <a:gd name="connsiteY10" fmla="*/ 45290 h 64683"/>
                  <a:gd name="connsiteX11" fmla="*/ 87100 w 118720"/>
                  <a:gd name="connsiteY11" fmla="*/ 64592 h 64683"/>
                  <a:gd name="connsiteX12" fmla="*/ 106820 w 118720"/>
                  <a:gd name="connsiteY12" fmla="*/ 58075 h 64683"/>
                  <a:gd name="connsiteX13" fmla="*/ 118562 w 118720"/>
                  <a:gd name="connsiteY13" fmla="*/ 40194 h 64683"/>
                  <a:gd name="connsiteX14" fmla="*/ 111085 w 118720"/>
                  <a:gd name="connsiteY14" fmla="*/ 22487 h 64683"/>
                  <a:gd name="connsiteX15" fmla="*/ 31050 w 118720"/>
                  <a:gd name="connsiteY15" fmla="*/ -92 h 64683"/>
                  <a:gd name="connsiteX16" fmla="*/ 5320 w 118720"/>
                  <a:gd name="connsiteY16" fmla="*/ 643 h 64683"/>
                  <a:gd name="connsiteX17" fmla="*/ 252 w 118720"/>
                  <a:gd name="connsiteY17" fmla="*/ 4331 h 64683"/>
                  <a:gd name="connsiteX18" fmla="*/ 1696 w 118720"/>
                  <a:gd name="connsiteY18" fmla="*/ 10412 h 64683"/>
                  <a:gd name="connsiteX19" fmla="*/ 32104 w 118720"/>
                  <a:gd name="connsiteY19" fmla="*/ 34985 h 64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8720" h="64683">
                    <a:moveTo>
                      <a:pt x="31051" y="11198"/>
                    </a:moveTo>
                    <a:cubicBezTo>
                      <a:pt x="66741" y="11198"/>
                      <a:pt x="90262" y="17465"/>
                      <a:pt x="102970" y="30375"/>
                    </a:cubicBezTo>
                    <a:cubicBezTo>
                      <a:pt x="106032" y="33490"/>
                      <a:pt x="107461" y="36468"/>
                      <a:pt x="107235" y="39247"/>
                    </a:cubicBezTo>
                    <a:cubicBezTo>
                      <a:pt x="106880" y="43259"/>
                      <a:pt x="103183" y="46736"/>
                      <a:pt x="100110" y="48954"/>
                    </a:cubicBezTo>
                    <a:cubicBezTo>
                      <a:pt x="96083" y="51882"/>
                      <a:pt x="91818" y="53303"/>
                      <a:pt x="87101" y="53303"/>
                    </a:cubicBezTo>
                    <a:cubicBezTo>
                      <a:pt x="75622" y="53303"/>
                      <a:pt x="63241" y="44779"/>
                      <a:pt x="52628" y="36443"/>
                    </a:cubicBezTo>
                    <a:cubicBezTo>
                      <a:pt x="48149" y="32928"/>
                      <a:pt x="43570" y="29465"/>
                      <a:pt x="38967" y="25988"/>
                    </a:cubicBezTo>
                    <a:cubicBezTo>
                      <a:pt x="32669" y="21241"/>
                      <a:pt x="26234" y="16394"/>
                      <a:pt x="20087" y="11359"/>
                    </a:cubicBezTo>
                    <a:cubicBezTo>
                      <a:pt x="23625" y="11253"/>
                      <a:pt x="27300" y="11183"/>
                      <a:pt x="31051" y="11183"/>
                    </a:cubicBezTo>
                    <a:close/>
                    <a:moveTo>
                      <a:pt x="32104" y="34985"/>
                    </a:moveTo>
                    <a:cubicBezTo>
                      <a:pt x="36645" y="38401"/>
                      <a:pt x="41161" y="41826"/>
                      <a:pt x="45577" y="45290"/>
                    </a:cubicBezTo>
                    <a:cubicBezTo>
                      <a:pt x="58322" y="55309"/>
                      <a:pt x="72184" y="64592"/>
                      <a:pt x="87100" y="64592"/>
                    </a:cubicBezTo>
                    <a:cubicBezTo>
                      <a:pt x="94213" y="64592"/>
                      <a:pt x="100849" y="62388"/>
                      <a:pt x="106820" y="58075"/>
                    </a:cubicBezTo>
                    <a:cubicBezTo>
                      <a:pt x="115827" y="51545"/>
                      <a:pt x="118173" y="44742"/>
                      <a:pt x="118562" y="40194"/>
                    </a:cubicBezTo>
                    <a:cubicBezTo>
                      <a:pt x="118918" y="35932"/>
                      <a:pt x="117897" y="29415"/>
                      <a:pt x="111085" y="22487"/>
                    </a:cubicBezTo>
                    <a:cubicBezTo>
                      <a:pt x="91177" y="2251"/>
                      <a:pt x="55876" y="-92"/>
                      <a:pt x="31050" y="-92"/>
                    </a:cubicBezTo>
                    <a:cubicBezTo>
                      <a:pt x="21754" y="-92"/>
                      <a:pt x="12948" y="283"/>
                      <a:pt x="5320" y="643"/>
                    </a:cubicBezTo>
                    <a:cubicBezTo>
                      <a:pt x="3037" y="749"/>
                      <a:pt x="1043" y="2200"/>
                      <a:pt x="252" y="4331"/>
                    </a:cubicBezTo>
                    <a:cubicBezTo>
                      <a:pt x="-537" y="6461"/>
                      <a:pt x="39" y="8855"/>
                      <a:pt x="1696" y="10412"/>
                    </a:cubicBezTo>
                    <a:cubicBezTo>
                      <a:pt x="11205" y="19234"/>
                      <a:pt x="21830" y="27247"/>
                      <a:pt x="32104" y="349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AFE438EC-0493-C74D-BD8F-413F0BE5A4FA}"/>
                  </a:ext>
                </a:extLst>
              </p:cNvPr>
              <p:cNvSpPr/>
              <p:nvPr/>
            </p:nvSpPr>
            <p:spPr>
              <a:xfrm>
                <a:off x="6204379" y="3152558"/>
                <a:ext cx="67985" cy="26103"/>
              </a:xfrm>
              <a:custGeom>
                <a:avLst/>
                <a:gdLst>
                  <a:gd name="connsiteX0" fmla="*/ 5576 w 67985"/>
                  <a:gd name="connsiteY0" fmla="*/ 26002 h 26103"/>
                  <a:gd name="connsiteX1" fmla="*/ 7031 w 67985"/>
                  <a:gd name="connsiteY1" fmla="*/ 25825 h 26103"/>
                  <a:gd name="connsiteX2" fmla="*/ 63658 w 67985"/>
                  <a:gd name="connsiteY2" fmla="*/ 10996 h 26103"/>
                  <a:gd name="connsiteX3" fmla="*/ 67697 w 67985"/>
                  <a:gd name="connsiteY3" fmla="*/ 4106 h 26103"/>
                  <a:gd name="connsiteX4" fmla="*/ 60760 w 67985"/>
                  <a:gd name="connsiteY4" fmla="*/ 93 h 26103"/>
                  <a:gd name="connsiteX5" fmla="*/ 4121 w 67985"/>
                  <a:gd name="connsiteY5" fmla="*/ 14909 h 26103"/>
                  <a:gd name="connsiteX6" fmla="*/ 93 w 67985"/>
                  <a:gd name="connsiteY6" fmla="*/ 21812 h 26103"/>
                  <a:gd name="connsiteX7" fmla="*/ 5576 w 67985"/>
                  <a:gd name="connsiteY7" fmla="*/ 26012 h 26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985" h="26103">
                    <a:moveTo>
                      <a:pt x="5576" y="26002"/>
                    </a:moveTo>
                    <a:cubicBezTo>
                      <a:pt x="6053" y="26002"/>
                      <a:pt x="6544" y="25931"/>
                      <a:pt x="7031" y="25825"/>
                    </a:cubicBezTo>
                    <a:lnTo>
                      <a:pt x="63658" y="10996"/>
                    </a:lnTo>
                    <a:cubicBezTo>
                      <a:pt x="66695" y="10212"/>
                      <a:pt x="68500" y="7121"/>
                      <a:pt x="67697" y="4106"/>
                    </a:cubicBezTo>
                    <a:cubicBezTo>
                      <a:pt x="66919" y="1089"/>
                      <a:pt x="63846" y="-692"/>
                      <a:pt x="60760" y="93"/>
                    </a:cubicBezTo>
                    <a:lnTo>
                      <a:pt x="4121" y="14909"/>
                    </a:lnTo>
                    <a:cubicBezTo>
                      <a:pt x="1098" y="15708"/>
                      <a:pt x="-709" y="18797"/>
                      <a:pt x="93" y="21812"/>
                    </a:cubicBezTo>
                    <a:cubicBezTo>
                      <a:pt x="759" y="24341"/>
                      <a:pt x="3066" y="26012"/>
                      <a:pt x="5576" y="2601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AD36D2FD-D66F-154F-9D69-36219AE04EB8}"/>
                  </a:ext>
                </a:extLst>
              </p:cNvPr>
              <p:cNvSpPr/>
              <p:nvPr/>
            </p:nvSpPr>
            <p:spPr>
              <a:xfrm>
                <a:off x="6215395" y="3174516"/>
                <a:ext cx="65344" cy="31037"/>
              </a:xfrm>
              <a:custGeom>
                <a:avLst/>
                <a:gdLst>
                  <a:gd name="connsiteX0" fmla="*/ 5035 w 65344"/>
                  <a:gd name="connsiteY0" fmla="*/ 19694 h 31037"/>
                  <a:gd name="connsiteX1" fmla="*/ -71 w 65344"/>
                  <a:gd name="connsiteY1" fmla="*/ 25837 h 31037"/>
                  <a:gd name="connsiteX2" fmla="*/ 5575 w 65344"/>
                  <a:gd name="connsiteY2" fmla="*/ 30946 h 31037"/>
                  <a:gd name="connsiteX3" fmla="*/ 6126 w 65344"/>
                  <a:gd name="connsiteY3" fmla="*/ 30920 h 31037"/>
                  <a:gd name="connsiteX4" fmla="*/ 62828 w 65344"/>
                  <a:gd name="connsiteY4" fmla="*/ 10173 h 31037"/>
                  <a:gd name="connsiteX5" fmla="*/ 64208 w 65344"/>
                  <a:gd name="connsiteY5" fmla="*/ 2310 h 31037"/>
                  <a:gd name="connsiteX6" fmla="*/ 56292 w 65344"/>
                  <a:gd name="connsiteY6" fmla="*/ 929 h 31037"/>
                  <a:gd name="connsiteX7" fmla="*/ 5034 w 65344"/>
                  <a:gd name="connsiteY7" fmla="*/ 19695 h 31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4" h="31037">
                    <a:moveTo>
                      <a:pt x="5035" y="19694"/>
                    </a:moveTo>
                    <a:cubicBezTo>
                      <a:pt x="1924" y="19976"/>
                      <a:pt x="-372" y="22735"/>
                      <a:pt x="-71" y="25837"/>
                    </a:cubicBezTo>
                    <a:cubicBezTo>
                      <a:pt x="214" y="28751"/>
                      <a:pt x="2689" y="30946"/>
                      <a:pt x="5575" y="30946"/>
                    </a:cubicBezTo>
                    <a:cubicBezTo>
                      <a:pt x="5752" y="30946"/>
                      <a:pt x="5937" y="30946"/>
                      <a:pt x="6126" y="30920"/>
                    </a:cubicBezTo>
                    <a:cubicBezTo>
                      <a:pt x="26461" y="28988"/>
                      <a:pt x="46081" y="21824"/>
                      <a:pt x="62828" y="10173"/>
                    </a:cubicBezTo>
                    <a:cubicBezTo>
                      <a:pt x="65388" y="8379"/>
                      <a:pt x="66028" y="4865"/>
                      <a:pt x="64208" y="2310"/>
                    </a:cubicBezTo>
                    <a:cubicBezTo>
                      <a:pt x="62401" y="-243"/>
                      <a:pt x="58864" y="-854"/>
                      <a:pt x="56292" y="929"/>
                    </a:cubicBezTo>
                    <a:cubicBezTo>
                      <a:pt x="41163" y="11458"/>
                      <a:pt x="23437" y="17938"/>
                      <a:pt x="5034" y="1969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D2CE3A8E-24A5-444A-A93D-1D3349CF754A}"/>
                  </a:ext>
                </a:extLst>
              </p:cNvPr>
              <p:cNvSpPr/>
              <p:nvPr/>
            </p:nvSpPr>
            <p:spPr>
              <a:xfrm>
                <a:off x="6223929" y="3199835"/>
                <a:ext cx="88031" cy="34104"/>
              </a:xfrm>
              <a:custGeom>
                <a:avLst/>
                <a:gdLst>
                  <a:gd name="connsiteX0" fmla="*/ -87 w 88031"/>
                  <a:gd name="connsiteY0" fmla="*/ 28730 h 34104"/>
                  <a:gd name="connsiteX1" fmla="*/ 5571 w 88031"/>
                  <a:gd name="connsiteY1" fmla="*/ 34013 h 34104"/>
                  <a:gd name="connsiteX2" fmla="*/ 5948 w 88031"/>
                  <a:gd name="connsiteY2" fmla="*/ 34001 h 34104"/>
                  <a:gd name="connsiteX3" fmla="*/ 85055 w 88031"/>
                  <a:gd name="connsiteY3" fmla="*/ 10462 h 34104"/>
                  <a:gd name="connsiteX4" fmla="*/ 87188 w 88031"/>
                  <a:gd name="connsiteY4" fmla="*/ 2774 h 34104"/>
                  <a:gd name="connsiteX5" fmla="*/ 79449 w 88031"/>
                  <a:gd name="connsiteY5" fmla="*/ 655 h 34104"/>
                  <a:gd name="connsiteX6" fmla="*/ 5221 w 88031"/>
                  <a:gd name="connsiteY6" fmla="*/ 22735 h 34104"/>
                  <a:gd name="connsiteX7" fmla="*/ -85 w 88031"/>
                  <a:gd name="connsiteY7" fmla="*/ 28729 h 3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31" h="34104">
                    <a:moveTo>
                      <a:pt x="-87" y="28730"/>
                    </a:moveTo>
                    <a:cubicBezTo>
                      <a:pt x="126" y="31721"/>
                      <a:pt x="2612" y="34013"/>
                      <a:pt x="5571" y="34013"/>
                    </a:cubicBezTo>
                    <a:cubicBezTo>
                      <a:pt x="5713" y="34013"/>
                      <a:pt x="5820" y="34001"/>
                      <a:pt x="5948" y="34001"/>
                    </a:cubicBezTo>
                    <a:cubicBezTo>
                      <a:pt x="33609" y="32220"/>
                      <a:pt x="60969" y="24082"/>
                      <a:pt x="85055" y="10462"/>
                    </a:cubicBezTo>
                    <a:cubicBezTo>
                      <a:pt x="87789" y="8929"/>
                      <a:pt x="88743" y="5478"/>
                      <a:pt x="87188" y="2774"/>
                    </a:cubicBezTo>
                    <a:cubicBezTo>
                      <a:pt x="85634" y="58"/>
                      <a:pt x="82146" y="-902"/>
                      <a:pt x="79449" y="655"/>
                    </a:cubicBezTo>
                    <a:cubicBezTo>
                      <a:pt x="56843" y="13427"/>
                      <a:pt x="31176" y="21065"/>
                      <a:pt x="5221" y="22735"/>
                    </a:cubicBezTo>
                    <a:cubicBezTo>
                      <a:pt x="2099" y="22947"/>
                      <a:pt x="-286" y="25624"/>
                      <a:pt x="-85" y="2872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BEC44A87-7AB3-4E49-9762-C692E7239079}"/>
                  </a:ext>
                </a:extLst>
              </p:cNvPr>
              <p:cNvSpPr/>
              <p:nvPr/>
            </p:nvSpPr>
            <p:spPr>
              <a:xfrm>
                <a:off x="6240963" y="3245064"/>
                <a:ext cx="65348" cy="25397"/>
              </a:xfrm>
              <a:custGeom>
                <a:avLst/>
                <a:gdLst>
                  <a:gd name="connsiteX0" fmla="*/ 64534 w 65348"/>
                  <a:gd name="connsiteY0" fmla="*/ 2789 h 25397"/>
                  <a:gd name="connsiteX1" fmla="*/ 56794 w 65348"/>
                  <a:gd name="connsiteY1" fmla="*/ 621 h 25397"/>
                  <a:gd name="connsiteX2" fmla="*/ 5548 w 65348"/>
                  <a:gd name="connsiteY2" fmla="*/ 14016 h 25397"/>
                  <a:gd name="connsiteX3" fmla="*/ -97 w 65348"/>
                  <a:gd name="connsiteY3" fmla="*/ 19698 h 25397"/>
                  <a:gd name="connsiteX4" fmla="*/ 5586 w 65348"/>
                  <a:gd name="connsiteY4" fmla="*/ 25306 h 25397"/>
                  <a:gd name="connsiteX5" fmla="*/ 5611 w 65348"/>
                  <a:gd name="connsiteY5" fmla="*/ 25306 h 25397"/>
                  <a:gd name="connsiteX6" fmla="*/ 62326 w 65348"/>
                  <a:gd name="connsiteY6" fmla="*/ 10477 h 25397"/>
                  <a:gd name="connsiteX7" fmla="*/ 64535 w 65348"/>
                  <a:gd name="connsiteY7" fmla="*/ 2789 h 25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8" h="25397">
                    <a:moveTo>
                      <a:pt x="64534" y="2789"/>
                    </a:moveTo>
                    <a:cubicBezTo>
                      <a:pt x="63005" y="73"/>
                      <a:pt x="59529" y="-887"/>
                      <a:pt x="56794" y="621"/>
                    </a:cubicBezTo>
                    <a:cubicBezTo>
                      <a:pt x="41163" y="9281"/>
                      <a:pt x="23450" y="13904"/>
                      <a:pt x="5548" y="14016"/>
                    </a:cubicBezTo>
                    <a:cubicBezTo>
                      <a:pt x="2412" y="14028"/>
                      <a:pt x="-122" y="16584"/>
                      <a:pt x="-97" y="19698"/>
                    </a:cubicBezTo>
                    <a:cubicBezTo>
                      <a:pt x="-71" y="22800"/>
                      <a:pt x="2463" y="25306"/>
                      <a:pt x="5586" y="25306"/>
                    </a:cubicBezTo>
                    <a:cubicBezTo>
                      <a:pt x="5598" y="25306"/>
                      <a:pt x="5598" y="25306"/>
                      <a:pt x="5611" y="25306"/>
                    </a:cubicBezTo>
                    <a:cubicBezTo>
                      <a:pt x="25419" y="25164"/>
                      <a:pt x="45040" y="20047"/>
                      <a:pt x="62326" y="10477"/>
                    </a:cubicBezTo>
                    <a:cubicBezTo>
                      <a:pt x="65061" y="8958"/>
                      <a:pt x="66064" y="5518"/>
                      <a:pt x="64535" y="278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C3C7DC25-5855-7749-BED7-41AF34364802}"/>
                  </a:ext>
                </a:extLst>
              </p:cNvPr>
              <p:cNvSpPr/>
              <p:nvPr/>
            </p:nvSpPr>
            <p:spPr>
              <a:xfrm>
                <a:off x="6269374" y="3270448"/>
                <a:ext cx="45447" cy="22615"/>
              </a:xfrm>
              <a:custGeom>
                <a:avLst/>
                <a:gdLst>
                  <a:gd name="connsiteX0" fmla="*/ 36110 w 45447"/>
                  <a:gd name="connsiteY0" fmla="*/ 1168 h 22615"/>
                  <a:gd name="connsiteX1" fmla="*/ 5802 w 45447"/>
                  <a:gd name="connsiteY1" fmla="*/ 11211 h 22615"/>
                  <a:gd name="connsiteX2" fmla="*/ -94 w 45447"/>
                  <a:gd name="connsiteY2" fmla="*/ 16632 h 22615"/>
                  <a:gd name="connsiteX3" fmla="*/ 5363 w 45447"/>
                  <a:gd name="connsiteY3" fmla="*/ 22488 h 22615"/>
                  <a:gd name="connsiteX4" fmla="*/ 7407 w 45447"/>
                  <a:gd name="connsiteY4" fmla="*/ 22524 h 22615"/>
                  <a:gd name="connsiteX5" fmla="*/ 43248 w 45447"/>
                  <a:gd name="connsiteY5" fmla="*/ 9950 h 22615"/>
                  <a:gd name="connsiteX6" fmla="*/ 44087 w 45447"/>
                  <a:gd name="connsiteY6" fmla="*/ 2001 h 22615"/>
                  <a:gd name="connsiteX7" fmla="*/ 36109 w 45447"/>
                  <a:gd name="connsiteY7" fmla="*/ 1167 h 2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447" h="22615">
                    <a:moveTo>
                      <a:pt x="36110" y="1168"/>
                    </a:moveTo>
                    <a:cubicBezTo>
                      <a:pt x="27680" y="7946"/>
                      <a:pt x="16641" y="11548"/>
                      <a:pt x="5802" y="11211"/>
                    </a:cubicBezTo>
                    <a:cubicBezTo>
                      <a:pt x="2765" y="10929"/>
                      <a:pt x="44" y="13517"/>
                      <a:pt x="-94" y="16632"/>
                    </a:cubicBezTo>
                    <a:cubicBezTo>
                      <a:pt x="-201" y="19747"/>
                      <a:pt x="2228" y="22376"/>
                      <a:pt x="5363" y="22488"/>
                    </a:cubicBezTo>
                    <a:cubicBezTo>
                      <a:pt x="6053" y="22513"/>
                      <a:pt x="6728" y="22524"/>
                      <a:pt x="7407" y="22524"/>
                    </a:cubicBezTo>
                    <a:cubicBezTo>
                      <a:pt x="20291" y="22524"/>
                      <a:pt x="33250" y="18000"/>
                      <a:pt x="43248" y="9950"/>
                    </a:cubicBezTo>
                    <a:cubicBezTo>
                      <a:pt x="45680" y="7983"/>
                      <a:pt x="46057" y="4430"/>
                      <a:pt x="44087" y="2001"/>
                    </a:cubicBezTo>
                    <a:cubicBezTo>
                      <a:pt x="42117" y="-430"/>
                      <a:pt x="38492" y="-790"/>
                      <a:pt x="36109" y="116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5CBD8D1D-491F-7844-8EB8-C1A6D7ECA828}"/>
                  </a:ext>
                </a:extLst>
              </p:cNvPr>
              <p:cNvSpPr/>
              <p:nvPr/>
            </p:nvSpPr>
            <p:spPr>
              <a:xfrm>
                <a:off x="5982469" y="2863849"/>
                <a:ext cx="64071" cy="123469"/>
              </a:xfrm>
              <a:custGeom>
                <a:avLst/>
                <a:gdLst>
                  <a:gd name="connsiteX0" fmla="*/ 26086 w 64071"/>
                  <a:gd name="connsiteY0" fmla="*/ 11368 h 123469"/>
                  <a:gd name="connsiteX1" fmla="*/ 47523 w 64071"/>
                  <a:gd name="connsiteY1" fmla="*/ 28654 h 123469"/>
                  <a:gd name="connsiteX2" fmla="*/ 51248 w 64071"/>
                  <a:gd name="connsiteY2" fmla="*/ 40130 h 123469"/>
                  <a:gd name="connsiteX3" fmla="*/ 49108 w 64071"/>
                  <a:gd name="connsiteY3" fmla="*/ 85096 h 123469"/>
                  <a:gd name="connsiteX4" fmla="*/ 46789 w 64071"/>
                  <a:gd name="connsiteY4" fmla="*/ 99902 h 123469"/>
                  <a:gd name="connsiteX5" fmla="*/ 18389 w 64071"/>
                  <a:gd name="connsiteY5" fmla="*/ 46330 h 123469"/>
                  <a:gd name="connsiteX6" fmla="*/ 11775 w 64071"/>
                  <a:gd name="connsiteY6" fmla="*/ 30409 h 123469"/>
                  <a:gd name="connsiteX7" fmla="*/ 6211 w 64071"/>
                  <a:gd name="connsiteY7" fmla="*/ 31554 h 123469"/>
                  <a:gd name="connsiteX8" fmla="*/ 11620 w 64071"/>
                  <a:gd name="connsiteY8" fmla="*/ 29601 h 123469"/>
                  <a:gd name="connsiteX9" fmla="*/ 14586 w 64071"/>
                  <a:gd name="connsiteY9" fmla="*/ 15629 h 123469"/>
                  <a:gd name="connsiteX10" fmla="*/ 26085 w 64071"/>
                  <a:gd name="connsiteY10" fmla="*/ 11366 h 123469"/>
                  <a:gd name="connsiteX11" fmla="*/ 434 w 64071"/>
                  <a:gd name="connsiteY11" fmla="*/ 31559 h 123469"/>
                  <a:gd name="connsiteX12" fmla="*/ 647 w 64071"/>
                  <a:gd name="connsiteY12" fmla="*/ 32698 h 123469"/>
                  <a:gd name="connsiteX13" fmla="*/ 8238 w 64071"/>
                  <a:gd name="connsiteY13" fmla="*/ 51408 h 123469"/>
                  <a:gd name="connsiteX14" fmla="*/ 37383 w 64071"/>
                  <a:gd name="connsiteY14" fmla="*/ 106277 h 123469"/>
                  <a:gd name="connsiteX15" fmla="*/ 46366 w 64071"/>
                  <a:gd name="connsiteY15" fmla="*/ 120794 h 123469"/>
                  <a:gd name="connsiteX16" fmla="*/ 52762 w 64071"/>
                  <a:gd name="connsiteY16" fmla="*/ 123143 h 123469"/>
                  <a:gd name="connsiteX17" fmla="*/ 56834 w 64071"/>
                  <a:gd name="connsiteY17" fmla="*/ 117724 h 123469"/>
                  <a:gd name="connsiteX18" fmla="*/ 60315 w 64071"/>
                  <a:gd name="connsiteY18" fmla="*/ 86977 h 123469"/>
                  <a:gd name="connsiteX19" fmla="*/ 62381 w 64071"/>
                  <a:gd name="connsiteY19" fmla="*/ 37840 h 123469"/>
                  <a:gd name="connsiteX20" fmla="*/ 57899 w 64071"/>
                  <a:gd name="connsiteY20" fmla="*/ 24026 h 123469"/>
                  <a:gd name="connsiteX21" fmla="*/ 27787 w 64071"/>
                  <a:gd name="connsiteY21" fmla="*/ 215 h 123469"/>
                  <a:gd name="connsiteX22" fmla="*/ 6073 w 64071"/>
                  <a:gd name="connsiteY22" fmla="*/ 8144 h 123469"/>
                  <a:gd name="connsiteX23" fmla="*/ 437 w 64071"/>
                  <a:gd name="connsiteY23" fmla="*/ 31560 h 123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071" h="123469">
                    <a:moveTo>
                      <a:pt x="26086" y="11368"/>
                    </a:moveTo>
                    <a:cubicBezTo>
                      <a:pt x="34820" y="12702"/>
                      <a:pt x="44225" y="21380"/>
                      <a:pt x="47523" y="28654"/>
                    </a:cubicBezTo>
                    <a:cubicBezTo>
                      <a:pt x="49187" y="32333"/>
                      <a:pt x="50403" y="36079"/>
                      <a:pt x="51248" y="40130"/>
                    </a:cubicBezTo>
                    <a:cubicBezTo>
                      <a:pt x="54257" y="54564"/>
                      <a:pt x="51753" y="69396"/>
                      <a:pt x="49108" y="85096"/>
                    </a:cubicBezTo>
                    <a:cubicBezTo>
                      <a:pt x="48283" y="89987"/>
                      <a:pt x="47454" y="94929"/>
                      <a:pt x="46789" y="99902"/>
                    </a:cubicBezTo>
                    <a:cubicBezTo>
                      <a:pt x="37860" y="84852"/>
                      <a:pt x="28606" y="67375"/>
                      <a:pt x="18389" y="46330"/>
                    </a:cubicBezTo>
                    <a:cubicBezTo>
                      <a:pt x="15824" y="41474"/>
                      <a:pt x="12925" y="35925"/>
                      <a:pt x="11775" y="30409"/>
                    </a:cubicBezTo>
                    <a:lnTo>
                      <a:pt x="6211" y="31554"/>
                    </a:lnTo>
                    <a:lnTo>
                      <a:pt x="11620" y="29601"/>
                    </a:lnTo>
                    <a:cubicBezTo>
                      <a:pt x="10646" y="24050"/>
                      <a:pt x="11727" y="18823"/>
                      <a:pt x="14586" y="15629"/>
                    </a:cubicBezTo>
                    <a:cubicBezTo>
                      <a:pt x="17736" y="12066"/>
                      <a:pt x="21510" y="10681"/>
                      <a:pt x="26085" y="11366"/>
                    </a:cubicBezTo>
                    <a:close/>
                    <a:moveTo>
                      <a:pt x="434" y="31559"/>
                    </a:moveTo>
                    <a:cubicBezTo>
                      <a:pt x="448" y="31629"/>
                      <a:pt x="647" y="32650"/>
                      <a:pt x="647" y="32698"/>
                    </a:cubicBezTo>
                    <a:cubicBezTo>
                      <a:pt x="2119" y="39763"/>
                      <a:pt x="5411" y="46022"/>
                      <a:pt x="8238" y="51408"/>
                    </a:cubicBezTo>
                    <a:cubicBezTo>
                      <a:pt x="18652" y="72846"/>
                      <a:pt x="28188" y="90811"/>
                      <a:pt x="37383" y="106277"/>
                    </a:cubicBezTo>
                    <a:cubicBezTo>
                      <a:pt x="40320" y="111208"/>
                      <a:pt x="43315" y="116052"/>
                      <a:pt x="46366" y="120794"/>
                    </a:cubicBezTo>
                    <a:cubicBezTo>
                      <a:pt x="47743" y="122902"/>
                      <a:pt x="50336" y="123859"/>
                      <a:pt x="52762" y="123143"/>
                    </a:cubicBezTo>
                    <a:cubicBezTo>
                      <a:pt x="55173" y="122431"/>
                      <a:pt x="56840" y="120215"/>
                      <a:pt x="56834" y="117724"/>
                    </a:cubicBezTo>
                    <a:cubicBezTo>
                      <a:pt x="56817" y="107751"/>
                      <a:pt x="58515" y="97654"/>
                      <a:pt x="60315" y="86977"/>
                    </a:cubicBezTo>
                    <a:cubicBezTo>
                      <a:pt x="63017" y="70935"/>
                      <a:pt x="65820" y="54337"/>
                      <a:pt x="62381" y="37840"/>
                    </a:cubicBezTo>
                    <a:cubicBezTo>
                      <a:pt x="61382" y="33045"/>
                      <a:pt x="59860" y="28395"/>
                      <a:pt x="57899" y="24026"/>
                    </a:cubicBezTo>
                    <a:cubicBezTo>
                      <a:pt x="53337" y="14008"/>
                      <a:pt x="41251" y="2242"/>
                      <a:pt x="27787" y="215"/>
                    </a:cubicBezTo>
                    <a:cubicBezTo>
                      <a:pt x="19346" y="-1065"/>
                      <a:pt x="11834" y="1678"/>
                      <a:pt x="6073" y="8144"/>
                    </a:cubicBezTo>
                    <a:cubicBezTo>
                      <a:pt x="882" y="13971"/>
                      <a:pt x="-1168" y="22512"/>
                      <a:pt x="437" y="3156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1D78D2FA-55A3-5F4E-AE99-8819CD26DBCD}"/>
                  </a:ext>
                </a:extLst>
              </p:cNvPr>
              <p:cNvSpPr/>
              <p:nvPr/>
            </p:nvSpPr>
            <p:spPr>
              <a:xfrm>
                <a:off x="6269488" y="2922538"/>
                <a:ext cx="91459" cy="100502"/>
              </a:xfrm>
              <a:custGeom>
                <a:avLst/>
                <a:gdLst>
                  <a:gd name="connsiteX0" fmla="*/ 19193 w 91459"/>
                  <a:gd name="connsiteY0" fmla="*/ 72828 h 100502"/>
                  <a:gd name="connsiteX1" fmla="*/ 62616 w 91459"/>
                  <a:gd name="connsiteY1" fmla="*/ 12738 h 100502"/>
                  <a:gd name="connsiteX2" fmla="*/ 72478 w 91459"/>
                  <a:gd name="connsiteY2" fmla="*/ 11902 h 100502"/>
                  <a:gd name="connsiteX3" fmla="*/ 79111 w 91459"/>
                  <a:gd name="connsiteY3" fmla="*/ 21948 h 100502"/>
                  <a:gd name="connsiteX4" fmla="*/ 78620 w 91459"/>
                  <a:gd name="connsiteY4" fmla="*/ 35573 h 100502"/>
                  <a:gd name="connsiteX5" fmla="*/ 50583 w 91459"/>
                  <a:gd name="connsiteY5" fmla="*/ 61672 h 100502"/>
                  <a:gd name="connsiteX6" fmla="*/ 35917 w 91459"/>
                  <a:gd name="connsiteY6" fmla="*/ 70685 h 100502"/>
                  <a:gd name="connsiteX7" fmla="*/ 15479 w 91459"/>
                  <a:gd name="connsiteY7" fmla="*/ 83077 h 100502"/>
                  <a:gd name="connsiteX8" fmla="*/ 19178 w 91459"/>
                  <a:gd name="connsiteY8" fmla="*/ 72823 h 100502"/>
                  <a:gd name="connsiteX9" fmla="*/ 41975 w 91459"/>
                  <a:gd name="connsiteY9" fmla="*/ 80236 h 100502"/>
                  <a:gd name="connsiteX10" fmla="*/ 56433 w 91459"/>
                  <a:gd name="connsiteY10" fmla="*/ 71346 h 100502"/>
                  <a:gd name="connsiteX11" fmla="*/ 89257 w 91459"/>
                  <a:gd name="connsiteY11" fmla="*/ 39554 h 100502"/>
                  <a:gd name="connsiteX12" fmla="*/ 90071 w 91459"/>
                  <a:gd name="connsiteY12" fmla="*/ 18926 h 100502"/>
                  <a:gd name="connsiteX13" fmla="*/ 77365 w 91459"/>
                  <a:gd name="connsiteY13" fmla="*/ 1707 h 100502"/>
                  <a:gd name="connsiteX14" fmla="*/ 58047 w 91459"/>
                  <a:gd name="connsiteY14" fmla="*/ 2414 h 100502"/>
                  <a:gd name="connsiteX15" fmla="*/ 8558 w 91459"/>
                  <a:gd name="connsiteY15" fmla="*/ 68849 h 100502"/>
                  <a:gd name="connsiteX16" fmla="*/ 179 w 91459"/>
                  <a:gd name="connsiteY16" fmla="*/ 93024 h 100502"/>
                  <a:gd name="connsiteX17" fmla="*/ 1868 w 91459"/>
                  <a:gd name="connsiteY17" fmla="*/ 99035 h 100502"/>
                  <a:gd name="connsiteX18" fmla="*/ 8106 w 91459"/>
                  <a:gd name="connsiteY18" fmla="*/ 99837 h 100502"/>
                  <a:gd name="connsiteX19" fmla="*/ 41977 w 91459"/>
                  <a:gd name="connsiteY19" fmla="*/ 80235 h 10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1459" h="100502">
                    <a:moveTo>
                      <a:pt x="19193" y="72828"/>
                    </a:moveTo>
                    <a:cubicBezTo>
                      <a:pt x="31776" y="39653"/>
                      <a:pt x="45974" y="19999"/>
                      <a:pt x="62616" y="12738"/>
                    </a:cubicBezTo>
                    <a:cubicBezTo>
                      <a:pt x="66631" y="10991"/>
                      <a:pt x="69940" y="10712"/>
                      <a:pt x="72478" y="11902"/>
                    </a:cubicBezTo>
                    <a:cubicBezTo>
                      <a:pt x="76133" y="13647"/>
                      <a:pt x="78105" y="18309"/>
                      <a:pt x="79111" y="21948"/>
                    </a:cubicBezTo>
                    <a:cubicBezTo>
                      <a:pt x="80448" y="26723"/>
                      <a:pt x="80284" y="31188"/>
                      <a:pt x="78620" y="35573"/>
                    </a:cubicBezTo>
                    <a:cubicBezTo>
                      <a:pt x="74573" y="46242"/>
                      <a:pt x="62178" y="54746"/>
                      <a:pt x="50583" y="61672"/>
                    </a:cubicBezTo>
                    <a:cubicBezTo>
                      <a:pt x="45693" y="64596"/>
                      <a:pt x="40816" y="67631"/>
                      <a:pt x="35917" y="70685"/>
                    </a:cubicBezTo>
                    <a:cubicBezTo>
                      <a:pt x="29224" y="74865"/>
                      <a:pt x="22389" y="79137"/>
                      <a:pt x="15479" y="83077"/>
                    </a:cubicBezTo>
                    <a:cubicBezTo>
                      <a:pt x="16627" y="79750"/>
                      <a:pt x="17854" y="76309"/>
                      <a:pt x="19178" y="72823"/>
                    </a:cubicBezTo>
                    <a:close/>
                    <a:moveTo>
                      <a:pt x="41975" y="80236"/>
                    </a:moveTo>
                    <a:cubicBezTo>
                      <a:pt x="46794" y="77219"/>
                      <a:pt x="51613" y="74229"/>
                      <a:pt x="56433" y="71346"/>
                    </a:cubicBezTo>
                    <a:cubicBezTo>
                      <a:pt x="70365" y="63030"/>
                      <a:pt x="83998" y="53418"/>
                      <a:pt x="89257" y="39554"/>
                    </a:cubicBezTo>
                    <a:cubicBezTo>
                      <a:pt x="91764" y="32942"/>
                      <a:pt x="92027" y="25997"/>
                      <a:pt x="90071" y="18926"/>
                    </a:cubicBezTo>
                    <a:cubicBezTo>
                      <a:pt x="87095" y="8252"/>
                      <a:pt x="81512" y="3672"/>
                      <a:pt x="77365" y="1707"/>
                    </a:cubicBezTo>
                    <a:cubicBezTo>
                      <a:pt x="73476" y="-126"/>
                      <a:pt x="66976" y="-1475"/>
                      <a:pt x="58047" y="2414"/>
                    </a:cubicBezTo>
                    <a:cubicBezTo>
                      <a:pt x="31964" y="13785"/>
                      <a:pt x="17311" y="45772"/>
                      <a:pt x="8558" y="68849"/>
                    </a:cubicBezTo>
                    <a:cubicBezTo>
                      <a:pt x="5280" y="77489"/>
                      <a:pt x="2529" y="85807"/>
                      <a:pt x="179" y="93024"/>
                    </a:cubicBezTo>
                    <a:cubicBezTo>
                      <a:pt x="-525" y="95183"/>
                      <a:pt x="144" y="97549"/>
                      <a:pt x="1868" y="99035"/>
                    </a:cubicBezTo>
                    <a:cubicBezTo>
                      <a:pt x="3597" y="100520"/>
                      <a:pt x="6055" y="100828"/>
                      <a:pt x="8106" y="99837"/>
                    </a:cubicBezTo>
                    <a:cubicBezTo>
                      <a:pt x="19770" y="94108"/>
                      <a:pt x="31065" y="87057"/>
                      <a:pt x="41977" y="8023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BF831C6-CB6F-0443-8210-EB9182E6966E}"/>
                </a:ext>
              </a:extLst>
            </p:cNvPr>
            <p:cNvSpPr txBox="1"/>
            <p:nvPr/>
          </p:nvSpPr>
          <p:spPr>
            <a:xfrm>
              <a:off x="1894743" y="2619200"/>
              <a:ext cx="2589683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2000" b="1" spc="300">
                  <a:solidFill>
                    <a:schemeClr val="bg1"/>
                  </a:solidFill>
                  <a:latin typeface="Montserrat"/>
                </a:rPr>
                <a:t>COMMUNICATIVE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D36D8FF-C2E0-AE48-8156-B757195DAA22}"/>
                </a:ext>
              </a:extLst>
            </p:cNvPr>
            <p:cNvSpPr txBox="1"/>
            <p:nvPr/>
          </p:nvSpPr>
          <p:spPr>
            <a:xfrm>
              <a:off x="1634381" y="2979959"/>
              <a:ext cx="3225435" cy="73866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a typeface="+mn-lt"/>
                  <a:cs typeface="+mn-lt"/>
                </a:rPr>
                <a:t>Post about experiences with certain jobs </a:t>
              </a:r>
              <a:endParaRPr lang="en-US" sz="1400" dirty="0">
                <a:ea typeface="+mn-lt"/>
                <a:cs typeface="+mn-lt"/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ea typeface="+mn-lt"/>
                  <a:cs typeface="+mn-lt"/>
                </a:rPr>
                <a:t>and who they might be fit for</a:t>
              </a:r>
              <a:endParaRPr lang="en-US" sz="1400" dirty="0">
                <a:ea typeface="+mn-lt"/>
                <a:cs typeface="+mn-lt"/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  <a:latin typeface="Montserrat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120D284-99DA-F049-BE75-21C60BC32AE8}"/>
              </a:ext>
            </a:extLst>
          </p:cNvPr>
          <p:cNvGrpSpPr/>
          <p:nvPr/>
        </p:nvGrpSpPr>
        <p:grpSpPr>
          <a:xfrm>
            <a:off x="1673909" y="3931882"/>
            <a:ext cx="3206391" cy="2028122"/>
            <a:chOff x="1643898" y="1452561"/>
            <a:chExt cx="3206391" cy="2028122"/>
          </a:xfrm>
        </p:grpSpPr>
        <p:grpSp>
          <p:nvGrpSpPr>
            <p:cNvPr id="115" name="Graphic 4">
              <a:extLst>
                <a:ext uri="{FF2B5EF4-FFF2-40B4-BE49-F238E27FC236}">
                  <a16:creationId xmlns:a16="http://schemas.microsoft.com/office/drawing/2014/main" id="{F32653A8-3F94-8745-A995-961A347308BA}"/>
                </a:ext>
              </a:extLst>
            </p:cNvPr>
            <p:cNvGrpSpPr/>
            <p:nvPr/>
          </p:nvGrpSpPr>
          <p:grpSpPr>
            <a:xfrm>
              <a:off x="2791854" y="1452561"/>
              <a:ext cx="910469" cy="1143027"/>
              <a:chOff x="5651500" y="2863849"/>
              <a:chExt cx="887354" cy="1114012"/>
            </a:xfrm>
            <a:solidFill>
              <a:schemeClr val="bg1"/>
            </a:solidFill>
          </p:grpSpPr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5790CAE-6BF6-5C45-B259-042C55FBB481}"/>
                  </a:ext>
                </a:extLst>
              </p:cNvPr>
              <p:cNvSpPr/>
              <p:nvPr/>
            </p:nvSpPr>
            <p:spPr>
              <a:xfrm>
                <a:off x="5818376" y="3028309"/>
                <a:ext cx="555527" cy="949552"/>
              </a:xfrm>
              <a:custGeom>
                <a:avLst/>
                <a:gdLst>
                  <a:gd name="connsiteX0" fmla="*/ 152752 w 555527"/>
                  <a:gd name="connsiteY0" fmla="*/ 394768 h 949552"/>
                  <a:gd name="connsiteX1" fmla="*/ 134073 w 555527"/>
                  <a:gd name="connsiteY1" fmla="*/ 390120 h 949552"/>
                  <a:gd name="connsiteX2" fmla="*/ 119257 w 555527"/>
                  <a:gd name="connsiteY2" fmla="*/ 362955 h 949552"/>
                  <a:gd name="connsiteX3" fmla="*/ 123008 w 555527"/>
                  <a:gd name="connsiteY3" fmla="*/ 353111 h 949552"/>
                  <a:gd name="connsiteX4" fmla="*/ 124061 w 555527"/>
                  <a:gd name="connsiteY4" fmla="*/ 352935 h 949552"/>
                  <a:gd name="connsiteX5" fmla="*/ 133081 w 555527"/>
                  <a:gd name="connsiteY5" fmla="*/ 358019 h 949552"/>
                  <a:gd name="connsiteX6" fmla="*/ 147746 w 555527"/>
                  <a:gd name="connsiteY6" fmla="*/ 382616 h 949552"/>
                  <a:gd name="connsiteX7" fmla="*/ 152751 w 555527"/>
                  <a:gd name="connsiteY7" fmla="*/ 394778 h 949552"/>
                  <a:gd name="connsiteX8" fmla="*/ 385106 w 555527"/>
                  <a:gd name="connsiteY8" fmla="*/ 380488 h 949552"/>
                  <a:gd name="connsiteX9" fmla="*/ 405128 w 555527"/>
                  <a:gd name="connsiteY9" fmla="*/ 352177 h 949552"/>
                  <a:gd name="connsiteX10" fmla="*/ 426291 w 555527"/>
                  <a:gd name="connsiteY10" fmla="*/ 346420 h 949552"/>
                  <a:gd name="connsiteX11" fmla="*/ 433190 w 555527"/>
                  <a:gd name="connsiteY11" fmla="*/ 351479 h 949552"/>
                  <a:gd name="connsiteX12" fmla="*/ 419015 w 555527"/>
                  <a:gd name="connsiteY12" fmla="*/ 373971 h 949552"/>
                  <a:gd name="connsiteX13" fmla="*/ 385106 w 555527"/>
                  <a:gd name="connsiteY13" fmla="*/ 380488 h 949552"/>
                  <a:gd name="connsiteX14" fmla="*/ 139693 w 555527"/>
                  <a:gd name="connsiteY14" fmla="*/ 51424 h 949552"/>
                  <a:gd name="connsiteX15" fmla="*/ 498185 w 555527"/>
                  <a:gd name="connsiteY15" fmla="*/ 104344 h 949552"/>
                  <a:gd name="connsiteX16" fmla="*/ 502375 w 555527"/>
                  <a:gd name="connsiteY16" fmla="*/ 409696 h 949552"/>
                  <a:gd name="connsiteX17" fmla="*/ 457653 w 555527"/>
                  <a:gd name="connsiteY17" fmla="*/ 470093 h 949552"/>
                  <a:gd name="connsiteX18" fmla="*/ 441482 w 555527"/>
                  <a:gd name="connsiteY18" fmla="*/ 489183 h 949552"/>
                  <a:gd name="connsiteX19" fmla="*/ 399784 w 555527"/>
                  <a:gd name="connsiteY19" fmla="*/ 587536 h 949552"/>
                  <a:gd name="connsiteX20" fmla="*/ 392595 w 555527"/>
                  <a:gd name="connsiteY20" fmla="*/ 625566 h 949552"/>
                  <a:gd name="connsiteX21" fmla="*/ 331377 w 555527"/>
                  <a:gd name="connsiteY21" fmla="*/ 772753 h 949552"/>
                  <a:gd name="connsiteX22" fmla="*/ 330172 w 555527"/>
                  <a:gd name="connsiteY22" fmla="*/ 774409 h 949552"/>
                  <a:gd name="connsiteX23" fmla="*/ 304856 w 555527"/>
                  <a:gd name="connsiteY23" fmla="*/ 780453 h 949552"/>
                  <a:gd name="connsiteX24" fmla="*/ 374981 w 555527"/>
                  <a:gd name="connsiteY24" fmla="*/ 411689 h 949552"/>
                  <a:gd name="connsiteX25" fmla="*/ 380990 w 555527"/>
                  <a:gd name="connsiteY25" fmla="*/ 391415 h 949552"/>
                  <a:gd name="connsiteX26" fmla="*/ 424094 w 555527"/>
                  <a:gd name="connsiteY26" fmla="*/ 384076 h 949552"/>
                  <a:gd name="connsiteX27" fmla="*/ 443413 w 555527"/>
                  <a:gd name="connsiteY27" fmla="*/ 346556 h 949552"/>
                  <a:gd name="connsiteX28" fmla="*/ 428761 w 555527"/>
                  <a:gd name="connsiteY28" fmla="*/ 335391 h 949552"/>
                  <a:gd name="connsiteX29" fmla="*/ 398014 w 555527"/>
                  <a:gd name="connsiteY29" fmla="*/ 343391 h 949552"/>
                  <a:gd name="connsiteX30" fmla="*/ 373526 w 555527"/>
                  <a:gd name="connsiteY30" fmla="*/ 378780 h 949552"/>
                  <a:gd name="connsiteX31" fmla="*/ 346856 w 555527"/>
                  <a:gd name="connsiteY31" fmla="*/ 365833 h 949552"/>
                  <a:gd name="connsiteX32" fmla="*/ 333320 w 555527"/>
                  <a:gd name="connsiteY32" fmla="*/ 350382 h 949552"/>
                  <a:gd name="connsiteX33" fmla="*/ 357670 w 555527"/>
                  <a:gd name="connsiteY33" fmla="*/ 305722 h 949552"/>
                  <a:gd name="connsiteX34" fmla="*/ 353154 w 555527"/>
                  <a:gd name="connsiteY34" fmla="*/ 278832 h 949552"/>
                  <a:gd name="connsiteX35" fmla="*/ 340810 w 555527"/>
                  <a:gd name="connsiteY35" fmla="*/ 271057 h 949552"/>
                  <a:gd name="connsiteX36" fmla="*/ 314102 w 555527"/>
                  <a:gd name="connsiteY36" fmla="*/ 293984 h 949552"/>
                  <a:gd name="connsiteX37" fmla="*/ 319120 w 555527"/>
                  <a:gd name="connsiteY37" fmla="*/ 347890 h 949552"/>
                  <a:gd name="connsiteX38" fmla="*/ 279930 w 555527"/>
                  <a:gd name="connsiteY38" fmla="*/ 362157 h 949552"/>
                  <a:gd name="connsiteX39" fmla="*/ 279574 w 555527"/>
                  <a:gd name="connsiteY39" fmla="*/ 362157 h 949552"/>
                  <a:gd name="connsiteX40" fmla="*/ 238804 w 555527"/>
                  <a:gd name="connsiteY40" fmla="*/ 344737 h 949552"/>
                  <a:gd name="connsiteX41" fmla="*/ 249090 w 555527"/>
                  <a:gd name="connsiteY41" fmla="*/ 318843 h 949552"/>
                  <a:gd name="connsiteX42" fmla="*/ 245051 w 555527"/>
                  <a:gd name="connsiteY42" fmla="*/ 287430 h 949552"/>
                  <a:gd name="connsiteX43" fmla="*/ 225745 w 555527"/>
                  <a:gd name="connsiteY43" fmla="*/ 281723 h 949552"/>
                  <a:gd name="connsiteX44" fmla="*/ 209072 w 555527"/>
                  <a:gd name="connsiteY44" fmla="*/ 292900 h 949552"/>
                  <a:gd name="connsiteX45" fmla="*/ 214065 w 555527"/>
                  <a:gd name="connsiteY45" fmla="*/ 327616 h 949552"/>
                  <a:gd name="connsiteX46" fmla="*/ 224954 w 555527"/>
                  <a:gd name="connsiteY46" fmla="*/ 346444 h 949552"/>
                  <a:gd name="connsiteX47" fmla="*/ 183908 w 555527"/>
                  <a:gd name="connsiteY47" fmla="*/ 387752 h 949552"/>
                  <a:gd name="connsiteX48" fmla="*/ 164702 w 555527"/>
                  <a:gd name="connsiteY48" fmla="*/ 394069 h 949552"/>
                  <a:gd name="connsiteX49" fmla="*/ 158242 w 555527"/>
                  <a:gd name="connsiteY49" fmla="*/ 378281 h 949552"/>
                  <a:gd name="connsiteX50" fmla="*/ 140767 w 555527"/>
                  <a:gd name="connsiteY50" fmla="*/ 349696 h 949552"/>
                  <a:gd name="connsiteX51" fmla="*/ 118613 w 555527"/>
                  <a:gd name="connsiteY51" fmla="*/ 342706 h 949552"/>
                  <a:gd name="connsiteX52" fmla="*/ 107887 w 555527"/>
                  <a:gd name="connsiteY52" fmla="*/ 362618 h 949552"/>
                  <a:gd name="connsiteX53" fmla="*/ 129063 w 555527"/>
                  <a:gd name="connsiteY53" fmla="*/ 400237 h 949552"/>
                  <a:gd name="connsiteX54" fmla="*/ 157288 w 555527"/>
                  <a:gd name="connsiteY54" fmla="*/ 406081 h 949552"/>
                  <a:gd name="connsiteX55" fmla="*/ 252491 w 555527"/>
                  <a:gd name="connsiteY55" fmla="*/ 779768 h 949552"/>
                  <a:gd name="connsiteX56" fmla="*/ 221957 w 555527"/>
                  <a:gd name="connsiteY56" fmla="*/ 775120 h 949552"/>
                  <a:gd name="connsiteX57" fmla="*/ 220751 w 555527"/>
                  <a:gd name="connsiteY57" fmla="*/ 772803 h 949552"/>
                  <a:gd name="connsiteX58" fmla="*/ 162632 w 555527"/>
                  <a:gd name="connsiteY58" fmla="*/ 632008 h 949552"/>
                  <a:gd name="connsiteX59" fmla="*/ 147929 w 555527"/>
                  <a:gd name="connsiteY59" fmla="*/ 567275 h 949552"/>
                  <a:gd name="connsiteX60" fmla="*/ 86974 w 555527"/>
                  <a:gd name="connsiteY60" fmla="*/ 467676 h 949552"/>
                  <a:gd name="connsiteX61" fmla="*/ 35064 w 555527"/>
                  <a:gd name="connsiteY61" fmla="*/ 391466 h 949552"/>
                  <a:gd name="connsiteX62" fmla="*/ 139687 w 555527"/>
                  <a:gd name="connsiteY62" fmla="*/ 51424 h 949552"/>
                  <a:gd name="connsiteX63" fmla="*/ 325055 w 555527"/>
                  <a:gd name="connsiteY63" fmla="*/ 297026 h 949552"/>
                  <a:gd name="connsiteX64" fmla="*/ 338051 w 555527"/>
                  <a:gd name="connsiteY64" fmla="*/ 282135 h 949552"/>
                  <a:gd name="connsiteX65" fmla="*/ 339068 w 555527"/>
                  <a:gd name="connsiteY65" fmla="*/ 282241 h 949552"/>
                  <a:gd name="connsiteX66" fmla="*/ 343885 w 555527"/>
                  <a:gd name="connsiteY66" fmla="*/ 285367 h 949552"/>
                  <a:gd name="connsiteX67" fmla="*/ 346506 w 555527"/>
                  <a:gd name="connsiteY67" fmla="*/ 303647 h 949552"/>
                  <a:gd name="connsiteX68" fmla="*/ 327915 w 555527"/>
                  <a:gd name="connsiteY68" fmla="*/ 339858 h 949552"/>
                  <a:gd name="connsiteX69" fmla="*/ 325056 w 555527"/>
                  <a:gd name="connsiteY69" fmla="*/ 297042 h 949552"/>
                  <a:gd name="connsiteX70" fmla="*/ 230831 w 555527"/>
                  <a:gd name="connsiteY70" fmla="*/ 335255 h 949552"/>
                  <a:gd name="connsiteX71" fmla="*/ 224683 w 555527"/>
                  <a:gd name="connsiteY71" fmla="*/ 323580 h 949552"/>
                  <a:gd name="connsiteX72" fmla="*/ 219239 w 555527"/>
                  <a:gd name="connsiteY72" fmla="*/ 297960 h 949552"/>
                  <a:gd name="connsiteX73" fmla="*/ 227469 w 555527"/>
                  <a:gd name="connsiteY73" fmla="*/ 292876 h 949552"/>
                  <a:gd name="connsiteX74" fmla="*/ 229688 w 555527"/>
                  <a:gd name="connsiteY74" fmla="*/ 292699 h 949552"/>
                  <a:gd name="connsiteX75" fmla="*/ 236876 w 555527"/>
                  <a:gd name="connsiteY75" fmla="*/ 295278 h 949552"/>
                  <a:gd name="connsiteX76" fmla="*/ 238181 w 555527"/>
                  <a:gd name="connsiteY76" fmla="*/ 315726 h 949552"/>
                  <a:gd name="connsiteX77" fmla="*/ 230829 w 555527"/>
                  <a:gd name="connsiteY77" fmla="*/ 335252 h 949552"/>
                  <a:gd name="connsiteX78" fmla="*/ 233078 w 555527"/>
                  <a:gd name="connsiteY78" fmla="*/ 355030 h 949552"/>
                  <a:gd name="connsiteX79" fmla="*/ 280033 w 555527"/>
                  <a:gd name="connsiteY79" fmla="*/ 373435 h 949552"/>
                  <a:gd name="connsiteX80" fmla="*/ 324642 w 555527"/>
                  <a:gd name="connsiteY80" fmla="*/ 357797 h 949552"/>
                  <a:gd name="connsiteX81" fmla="*/ 339621 w 555527"/>
                  <a:gd name="connsiteY81" fmla="*/ 374544 h 949552"/>
                  <a:gd name="connsiteX82" fmla="*/ 369640 w 555527"/>
                  <a:gd name="connsiteY82" fmla="*/ 389397 h 949552"/>
                  <a:gd name="connsiteX83" fmla="*/ 364020 w 555527"/>
                  <a:gd name="connsiteY83" fmla="*/ 408749 h 949552"/>
                  <a:gd name="connsiteX84" fmla="*/ 293456 w 555527"/>
                  <a:gd name="connsiteY84" fmla="*/ 781301 h 949552"/>
                  <a:gd name="connsiteX85" fmla="*/ 286368 w 555527"/>
                  <a:gd name="connsiteY85" fmla="*/ 781823 h 949552"/>
                  <a:gd name="connsiteX86" fmla="*/ 264152 w 555527"/>
                  <a:gd name="connsiteY86" fmla="*/ 780926 h 949552"/>
                  <a:gd name="connsiteX87" fmla="*/ 168974 w 555527"/>
                  <a:gd name="connsiteY87" fmla="*/ 404761 h 949552"/>
                  <a:gd name="connsiteX88" fmla="*/ 189071 w 555527"/>
                  <a:gd name="connsiteY88" fmla="*/ 397808 h 949552"/>
                  <a:gd name="connsiteX89" fmla="*/ 233078 w 555527"/>
                  <a:gd name="connsiteY89" fmla="*/ 355030 h 949552"/>
                  <a:gd name="connsiteX90" fmla="*/ 356932 w 555527"/>
                  <a:gd name="connsiteY90" fmla="*/ 775893 h 949552"/>
                  <a:gd name="connsiteX91" fmla="*/ 291587 w 555527"/>
                  <a:gd name="connsiteY91" fmla="*/ 799033 h 949552"/>
                  <a:gd name="connsiteX92" fmla="*/ 286193 w 555527"/>
                  <a:gd name="connsiteY92" fmla="*/ 804964 h 949552"/>
                  <a:gd name="connsiteX93" fmla="*/ 291863 w 555527"/>
                  <a:gd name="connsiteY93" fmla="*/ 810310 h 949552"/>
                  <a:gd name="connsiteX94" fmla="*/ 292147 w 555527"/>
                  <a:gd name="connsiteY94" fmla="*/ 810310 h 949552"/>
                  <a:gd name="connsiteX95" fmla="*/ 353291 w 555527"/>
                  <a:gd name="connsiteY95" fmla="*/ 791731 h 949552"/>
                  <a:gd name="connsiteX96" fmla="*/ 346818 w 555527"/>
                  <a:gd name="connsiteY96" fmla="*/ 799593 h 949552"/>
                  <a:gd name="connsiteX97" fmla="*/ 310663 w 555527"/>
                  <a:gd name="connsiteY97" fmla="*/ 812316 h 949552"/>
                  <a:gd name="connsiteX98" fmla="*/ 240036 w 555527"/>
                  <a:gd name="connsiteY98" fmla="*/ 812976 h 949552"/>
                  <a:gd name="connsiteX99" fmla="*/ 209703 w 555527"/>
                  <a:gd name="connsiteY99" fmla="*/ 801974 h 949552"/>
                  <a:gd name="connsiteX100" fmla="*/ 204510 w 555527"/>
                  <a:gd name="connsiteY100" fmla="*/ 786983 h 949552"/>
                  <a:gd name="connsiteX101" fmla="*/ 205552 w 555527"/>
                  <a:gd name="connsiteY101" fmla="*/ 783033 h 949552"/>
                  <a:gd name="connsiteX102" fmla="*/ 212275 w 555527"/>
                  <a:gd name="connsiteY102" fmla="*/ 784902 h 949552"/>
                  <a:gd name="connsiteX103" fmla="*/ 283329 w 555527"/>
                  <a:gd name="connsiteY103" fmla="*/ 793126 h 949552"/>
                  <a:gd name="connsiteX104" fmla="*/ 286540 w 555527"/>
                  <a:gd name="connsiteY104" fmla="*/ 793100 h 949552"/>
                  <a:gd name="connsiteX105" fmla="*/ 356703 w 555527"/>
                  <a:gd name="connsiteY105" fmla="*/ 774559 h 949552"/>
                  <a:gd name="connsiteX106" fmla="*/ 356916 w 555527"/>
                  <a:gd name="connsiteY106" fmla="*/ 775891 h 949552"/>
                  <a:gd name="connsiteX107" fmla="*/ 359290 w 555527"/>
                  <a:gd name="connsiteY107" fmla="*/ 802908 h 949552"/>
                  <a:gd name="connsiteX108" fmla="*/ 359667 w 555527"/>
                  <a:gd name="connsiteY108" fmla="*/ 810908 h 949552"/>
                  <a:gd name="connsiteX109" fmla="*/ 356442 w 555527"/>
                  <a:gd name="connsiteY109" fmla="*/ 812116 h 949552"/>
                  <a:gd name="connsiteX110" fmla="*/ 284096 w 555527"/>
                  <a:gd name="connsiteY110" fmla="*/ 832975 h 949552"/>
                  <a:gd name="connsiteX111" fmla="*/ 277698 w 555527"/>
                  <a:gd name="connsiteY111" fmla="*/ 837810 h 949552"/>
                  <a:gd name="connsiteX112" fmla="*/ 282566 w 555527"/>
                  <a:gd name="connsiteY112" fmla="*/ 844165 h 949552"/>
                  <a:gd name="connsiteX113" fmla="*/ 296089 w 555527"/>
                  <a:gd name="connsiteY113" fmla="*/ 845062 h 949552"/>
                  <a:gd name="connsiteX114" fmla="*/ 352729 w 555527"/>
                  <a:gd name="connsiteY114" fmla="*/ 828639 h 949552"/>
                  <a:gd name="connsiteX115" fmla="*/ 347573 w 555527"/>
                  <a:gd name="connsiteY115" fmla="*/ 834445 h 949552"/>
                  <a:gd name="connsiteX116" fmla="*/ 306689 w 555527"/>
                  <a:gd name="connsiteY116" fmla="*/ 849336 h 949552"/>
                  <a:gd name="connsiteX117" fmla="*/ 249723 w 555527"/>
                  <a:gd name="connsiteY117" fmla="*/ 846793 h 949552"/>
                  <a:gd name="connsiteX118" fmla="*/ 218826 w 555527"/>
                  <a:gd name="connsiteY118" fmla="*/ 836974 h 949552"/>
                  <a:gd name="connsiteX119" fmla="*/ 210772 w 555527"/>
                  <a:gd name="connsiteY119" fmla="*/ 816613 h 949552"/>
                  <a:gd name="connsiteX120" fmla="*/ 238734 w 555527"/>
                  <a:gd name="connsiteY120" fmla="*/ 824177 h 949552"/>
                  <a:gd name="connsiteX121" fmla="*/ 272730 w 555527"/>
                  <a:gd name="connsiteY121" fmla="*/ 826119 h 949552"/>
                  <a:gd name="connsiteX122" fmla="*/ 312172 w 555527"/>
                  <a:gd name="connsiteY122" fmla="*/ 823502 h 949552"/>
                  <a:gd name="connsiteX123" fmla="*/ 354146 w 555527"/>
                  <a:gd name="connsiteY123" fmla="*/ 808238 h 949552"/>
                  <a:gd name="connsiteX124" fmla="*/ 359290 w 555527"/>
                  <a:gd name="connsiteY124" fmla="*/ 802904 h 949552"/>
                  <a:gd name="connsiteX125" fmla="*/ 345717 w 555527"/>
                  <a:gd name="connsiteY125" fmla="*/ 866047 h 949552"/>
                  <a:gd name="connsiteX126" fmla="*/ 285590 w 555527"/>
                  <a:gd name="connsiteY126" fmla="*/ 875367 h 949552"/>
                  <a:gd name="connsiteX127" fmla="*/ 279129 w 555527"/>
                  <a:gd name="connsiteY127" fmla="*/ 880115 h 949552"/>
                  <a:gd name="connsiteX128" fmla="*/ 283909 w 555527"/>
                  <a:gd name="connsiteY128" fmla="*/ 886532 h 949552"/>
                  <a:gd name="connsiteX129" fmla="*/ 300543 w 555527"/>
                  <a:gd name="connsiteY129" fmla="*/ 887740 h 949552"/>
                  <a:gd name="connsiteX130" fmla="*/ 335769 w 555527"/>
                  <a:gd name="connsiteY130" fmla="*/ 882008 h 949552"/>
                  <a:gd name="connsiteX131" fmla="*/ 311081 w 555527"/>
                  <a:gd name="connsiteY131" fmla="*/ 895341 h 949552"/>
                  <a:gd name="connsiteX132" fmla="*/ 269884 w 555527"/>
                  <a:gd name="connsiteY132" fmla="*/ 900862 h 949552"/>
                  <a:gd name="connsiteX133" fmla="*/ 229389 w 555527"/>
                  <a:gd name="connsiteY133" fmla="*/ 886133 h 949552"/>
                  <a:gd name="connsiteX134" fmla="*/ 223355 w 555527"/>
                  <a:gd name="connsiteY134" fmla="*/ 852152 h 949552"/>
                  <a:gd name="connsiteX135" fmla="*/ 248231 w 555527"/>
                  <a:gd name="connsiteY135" fmla="*/ 857984 h 949552"/>
                  <a:gd name="connsiteX136" fmla="*/ 290808 w 555527"/>
                  <a:gd name="connsiteY136" fmla="*/ 861325 h 949552"/>
                  <a:gd name="connsiteX137" fmla="*/ 307756 w 555527"/>
                  <a:gd name="connsiteY137" fmla="*/ 860577 h 949552"/>
                  <a:gd name="connsiteX138" fmla="*/ 345127 w 555527"/>
                  <a:gd name="connsiteY138" fmla="*/ 849885 h 949552"/>
                  <a:gd name="connsiteX139" fmla="*/ 345717 w 555527"/>
                  <a:gd name="connsiteY139" fmla="*/ 866047 h 949552"/>
                  <a:gd name="connsiteX140" fmla="*/ 298636 w 555527"/>
                  <a:gd name="connsiteY140" fmla="*/ 935204 h 949552"/>
                  <a:gd name="connsiteX141" fmla="*/ 258468 w 555527"/>
                  <a:gd name="connsiteY141" fmla="*/ 929273 h 949552"/>
                  <a:gd name="connsiteX142" fmla="*/ 249059 w 555527"/>
                  <a:gd name="connsiteY142" fmla="*/ 908899 h 949552"/>
                  <a:gd name="connsiteX143" fmla="*/ 269394 w 555527"/>
                  <a:gd name="connsiteY143" fmla="*/ 912138 h 949552"/>
                  <a:gd name="connsiteX144" fmla="*/ 275027 w 555527"/>
                  <a:gd name="connsiteY144" fmla="*/ 912244 h 949552"/>
                  <a:gd name="connsiteX145" fmla="*/ 314581 w 555527"/>
                  <a:gd name="connsiteY145" fmla="*/ 906076 h 949552"/>
                  <a:gd name="connsiteX146" fmla="*/ 321782 w 555527"/>
                  <a:gd name="connsiteY146" fmla="*/ 903321 h 949552"/>
                  <a:gd name="connsiteX147" fmla="*/ 298636 w 555527"/>
                  <a:gd name="connsiteY147" fmla="*/ 935196 h 949552"/>
                  <a:gd name="connsiteX148" fmla="*/ 24683 w 555527"/>
                  <a:gd name="connsiteY148" fmla="*/ 396064 h 949552"/>
                  <a:gd name="connsiteX149" fmla="*/ 78149 w 555527"/>
                  <a:gd name="connsiteY149" fmla="*/ 474791 h 949552"/>
                  <a:gd name="connsiteX150" fmla="*/ 137009 w 555527"/>
                  <a:gd name="connsiteY150" fmla="*/ 570415 h 949552"/>
                  <a:gd name="connsiteX151" fmla="*/ 151499 w 555527"/>
                  <a:gd name="connsiteY151" fmla="*/ 634139 h 949552"/>
                  <a:gd name="connsiteX152" fmla="*/ 200047 w 555527"/>
                  <a:gd name="connsiteY152" fmla="*/ 765426 h 949552"/>
                  <a:gd name="connsiteX153" fmla="*/ 198653 w 555527"/>
                  <a:gd name="connsiteY153" fmla="*/ 767644 h 949552"/>
                  <a:gd name="connsiteX154" fmla="*/ 197899 w 555527"/>
                  <a:gd name="connsiteY154" fmla="*/ 774049 h 949552"/>
                  <a:gd name="connsiteX155" fmla="*/ 193207 w 555527"/>
                  <a:gd name="connsiteY155" fmla="*/ 785775 h 949552"/>
                  <a:gd name="connsiteX156" fmla="*/ 201436 w 555527"/>
                  <a:gd name="connsiteY156" fmla="*/ 809662 h 949552"/>
                  <a:gd name="connsiteX157" fmla="*/ 211811 w 555527"/>
                  <a:gd name="connsiteY157" fmla="*/ 845873 h 949552"/>
                  <a:gd name="connsiteX158" fmla="*/ 213379 w 555527"/>
                  <a:gd name="connsiteY158" fmla="*/ 846833 h 949552"/>
                  <a:gd name="connsiteX159" fmla="*/ 221307 w 555527"/>
                  <a:gd name="connsiteY159" fmla="*/ 894085 h 949552"/>
                  <a:gd name="connsiteX160" fmla="*/ 238143 w 555527"/>
                  <a:gd name="connsiteY160" fmla="*/ 905113 h 949552"/>
                  <a:gd name="connsiteX161" fmla="*/ 251139 w 555527"/>
                  <a:gd name="connsiteY161" fmla="*/ 937897 h 949552"/>
                  <a:gd name="connsiteX162" fmla="*/ 283718 w 555527"/>
                  <a:gd name="connsiteY162" fmla="*/ 949460 h 949552"/>
                  <a:gd name="connsiteX163" fmla="*/ 303124 w 555527"/>
                  <a:gd name="connsiteY163" fmla="*/ 945573 h 949552"/>
                  <a:gd name="connsiteX164" fmla="*/ 333282 w 555527"/>
                  <a:gd name="connsiteY164" fmla="*/ 902820 h 949552"/>
                  <a:gd name="connsiteX165" fmla="*/ 331675 w 555527"/>
                  <a:gd name="connsiteY165" fmla="*/ 898596 h 949552"/>
                  <a:gd name="connsiteX166" fmla="*/ 349978 w 555527"/>
                  <a:gd name="connsiteY166" fmla="*/ 883294 h 949552"/>
                  <a:gd name="connsiteX167" fmla="*/ 358107 w 555527"/>
                  <a:gd name="connsiteY167" fmla="*/ 862297 h 949552"/>
                  <a:gd name="connsiteX168" fmla="*/ 354732 w 555527"/>
                  <a:gd name="connsiteY168" fmla="*/ 843170 h 949552"/>
                  <a:gd name="connsiteX169" fmla="*/ 355120 w 555527"/>
                  <a:gd name="connsiteY169" fmla="*/ 842888 h 949552"/>
                  <a:gd name="connsiteX170" fmla="*/ 367978 w 555527"/>
                  <a:gd name="connsiteY170" fmla="*/ 793406 h 949552"/>
                  <a:gd name="connsiteX171" fmla="*/ 366008 w 555527"/>
                  <a:gd name="connsiteY171" fmla="*/ 791213 h 949552"/>
                  <a:gd name="connsiteX172" fmla="*/ 364579 w 555527"/>
                  <a:gd name="connsiteY172" fmla="*/ 763712 h 949552"/>
                  <a:gd name="connsiteX173" fmla="*/ 356813 w 555527"/>
                  <a:gd name="connsiteY173" fmla="*/ 761730 h 949552"/>
                  <a:gd name="connsiteX174" fmla="*/ 403781 w 555527"/>
                  <a:gd name="connsiteY174" fmla="*/ 627502 h 949552"/>
                  <a:gd name="connsiteX175" fmla="*/ 410881 w 555527"/>
                  <a:gd name="connsiteY175" fmla="*/ 589871 h 949552"/>
                  <a:gd name="connsiteX176" fmla="*/ 450285 w 555527"/>
                  <a:gd name="connsiteY176" fmla="*/ 496328 h 949552"/>
                  <a:gd name="connsiteX177" fmla="*/ 466279 w 555527"/>
                  <a:gd name="connsiteY177" fmla="*/ 477413 h 949552"/>
                  <a:gd name="connsiteX178" fmla="*/ 512381 w 555527"/>
                  <a:gd name="connsiteY178" fmla="*/ 415034 h 949552"/>
                  <a:gd name="connsiteX179" fmla="*/ 507189 w 555527"/>
                  <a:gd name="connsiteY179" fmla="*/ 97472 h 949552"/>
                  <a:gd name="connsiteX180" fmla="*/ 133781 w 555527"/>
                  <a:gd name="connsiteY180" fmla="*/ 41773 h 949552"/>
                  <a:gd name="connsiteX181" fmla="*/ 24679 w 555527"/>
                  <a:gd name="connsiteY181" fmla="*/ 396057 h 949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</a:cxnLst>
                <a:rect l="l" t="t" r="r" b="b"/>
                <a:pathLst>
                  <a:path w="555527" h="949552">
                    <a:moveTo>
                      <a:pt x="152752" y="394768"/>
                    </a:moveTo>
                    <a:cubicBezTo>
                      <a:pt x="146116" y="394450"/>
                      <a:pt x="139756" y="392899"/>
                      <a:pt x="134073" y="390120"/>
                    </a:cubicBezTo>
                    <a:cubicBezTo>
                      <a:pt x="123485" y="384936"/>
                      <a:pt x="118969" y="372401"/>
                      <a:pt x="119257" y="362955"/>
                    </a:cubicBezTo>
                    <a:cubicBezTo>
                      <a:pt x="119435" y="357199"/>
                      <a:pt x="121316" y="353822"/>
                      <a:pt x="123008" y="353111"/>
                    </a:cubicBezTo>
                    <a:cubicBezTo>
                      <a:pt x="123293" y="352970"/>
                      <a:pt x="123648" y="352935"/>
                      <a:pt x="124061" y="352935"/>
                    </a:cubicBezTo>
                    <a:cubicBezTo>
                      <a:pt x="125917" y="352935"/>
                      <a:pt x="128978" y="354256"/>
                      <a:pt x="133081" y="358019"/>
                    </a:cubicBezTo>
                    <a:cubicBezTo>
                      <a:pt x="139667" y="364038"/>
                      <a:pt x="143618" y="372710"/>
                      <a:pt x="147746" y="382616"/>
                    </a:cubicBezTo>
                    <a:cubicBezTo>
                      <a:pt x="149438" y="386654"/>
                      <a:pt x="151095" y="390716"/>
                      <a:pt x="152751" y="394778"/>
                    </a:cubicBezTo>
                    <a:close/>
                    <a:moveTo>
                      <a:pt x="385106" y="380488"/>
                    </a:moveTo>
                    <a:cubicBezTo>
                      <a:pt x="389911" y="369149"/>
                      <a:pt x="396083" y="359429"/>
                      <a:pt x="405128" y="352177"/>
                    </a:cubicBezTo>
                    <a:cubicBezTo>
                      <a:pt x="411074" y="347429"/>
                      <a:pt x="419955" y="345012"/>
                      <a:pt x="426291" y="346420"/>
                    </a:cubicBezTo>
                    <a:cubicBezTo>
                      <a:pt x="429616" y="347155"/>
                      <a:pt x="431886" y="348825"/>
                      <a:pt x="433190" y="351479"/>
                    </a:cubicBezTo>
                    <a:cubicBezTo>
                      <a:pt x="437155" y="359603"/>
                      <a:pt x="427508" y="369759"/>
                      <a:pt x="419015" y="373971"/>
                    </a:cubicBezTo>
                    <a:cubicBezTo>
                      <a:pt x="408615" y="379142"/>
                      <a:pt x="396685" y="381248"/>
                      <a:pt x="385106" y="380488"/>
                    </a:cubicBezTo>
                    <a:close/>
                    <a:moveTo>
                      <a:pt x="139693" y="51424"/>
                    </a:moveTo>
                    <a:cubicBezTo>
                      <a:pt x="244354" y="-11740"/>
                      <a:pt x="413357" y="-5547"/>
                      <a:pt x="498185" y="104344"/>
                    </a:cubicBezTo>
                    <a:cubicBezTo>
                      <a:pt x="567143" y="193700"/>
                      <a:pt x="549982" y="322084"/>
                      <a:pt x="502375" y="409696"/>
                    </a:cubicBezTo>
                    <a:cubicBezTo>
                      <a:pt x="490031" y="432424"/>
                      <a:pt x="474300" y="450717"/>
                      <a:pt x="457653" y="470093"/>
                    </a:cubicBezTo>
                    <a:cubicBezTo>
                      <a:pt x="452271" y="476348"/>
                      <a:pt x="446864" y="482654"/>
                      <a:pt x="441482" y="489183"/>
                    </a:cubicBezTo>
                    <a:cubicBezTo>
                      <a:pt x="416807" y="519188"/>
                      <a:pt x="406558" y="555736"/>
                      <a:pt x="399784" y="587536"/>
                    </a:cubicBezTo>
                    <a:cubicBezTo>
                      <a:pt x="397113" y="600009"/>
                      <a:pt x="394853" y="612756"/>
                      <a:pt x="392595" y="625566"/>
                    </a:cubicBezTo>
                    <a:cubicBezTo>
                      <a:pt x="383137" y="679110"/>
                      <a:pt x="373352" y="734461"/>
                      <a:pt x="331377" y="772753"/>
                    </a:cubicBezTo>
                    <a:cubicBezTo>
                      <a:pt x="330851" y="773226"/>
                      <a:pt x="330474" y="773813"/>
                      <a:pt x="330172" y="774409"/>
                    </a:cubicBezTo>
                    <a:cubicBezTo>
                      <a:pt x="322268" y="777101"/>
                      <a:pt x="313914" y="779281"/>
                      <a:pt x="304856" y="780453"/>
                    </a:cubicBezTo>
                    <a:cubicBezTo>
                      <a:pt x="309272" y="654736"/>
                      <a:pt x="342641" y="531188"/>
                      <a:pt x="374981" y="411689"/>
                    </a:cubicBezTo>
                    <a:cubicBezTo>
                      <a:pt x="376902" y="404623"/>
                      <a:pt x="378820" y="397820"/>
                      <a:pt x="380990" y="391415"/>
                    </a:cubicBezTo>
                    <a:cubicBezTo>
                      <a:pt x="395693" y="392948"/>
                      <a:pt x="410885" y="390631"/>
                      <a:pt x="424094" y="384076"/>
                    </a:cubicBezTo>
                    <a:cubicBezTo>
                      <a:pt x="438998" y="376687"/>
                      <a:pt x="450288" y="360625"/>
                      <a:pt x="443413" y="346556"/>
                    </a:cubicBezTo>
                    <a:cubicBezTo>
                      <a:pt x="440579" y="340762"/>
                      <a:pt x="435510" y="336899"/>
                      <a:pt x="428761" y="335391"/>
                    </a:cubicBezTo>
                    <a:cubicBezTo>
                      <a:pt x="419001" y="333247"/>
                      <a:pt x="406644" y="336462"/>
                      <a:pt x="398014" y="343391"/>
                    </a:cubicBezTo>
                    <a:cubicBezTo>
                      <a:pt x="386359" y="352712"/>
                      <a:pt x="378858" y="365609"/>
                      <a:pt x="373526" y="378780"/>
                    </a:cubicBezTo>
                    <a:cubicBezTo>
                      <a:pt x="363767" y="376487"/>
                      <a:pt x="354533" y="372138"/>
                      <a:pt x="346856" y="365833"/>
                    </a:cubicBezTo>
                    <a:cubicBezTo>
                      <a:pt x="341524" y="361472"/>
                      <a:pt x="336971" y="356213"/>
                      <a:pt x="333320" y="350382"/>
                    </a:cubicBezTo>
                    <a:cubicBezTo>
                      <a:pt x="345489" y="338532"/>
                      <a:pt x="354408" y="322968"/>
                      <a:pt x="357670" y="305722"/>
                    </a:cubicBezTo>
                    <a:cubicBezTo>
                      <a:pt x="359149" y="297872"/>
                      <a:pt x="358747" y="286682"/>
                      <a:pt x="353154" y="278832"/>
                    </a:cubicBezTo>
                    <a:cubicBezTo>
                      <a:pt x="350092" y="274520"/>
                      <a:pt x="345828" y="271842"/>
                      <a:pt x="340810" y="271057"/>
                    </a:cubicBezTo>
                    <a:cubicBezTo>
                      <a:pt x="327399" y="269050"/>
                      <a:pt x="317614" y="281499"/>
                      <a:pt x="314102" y="293984"/>
                    </a:cubicBezTo>
                    <a:cubicBezTo>
                      <a:pt x="309134" y="311691"/>
                      <a:pt x="311292" y="331167"/>
                      <a:pt x="319120" y="347890"/>
                    </a:cubicBezTo>
                    <a:cubicBezTo>
                      <a:pt x="307754" y="356712"/>
                      <a:pt x="294055" y="362045"/>
                      <a:pt x="279930" y="362157"/>
                    </a:cubicBezTo>
                    <a:cubicBezTo>
                      <a:pt x="279823" y="362157"/>
                      <a:pt x="279681" y="362157"/>
                      <a:pt x="279574" y="362157"/>
                    </a:cubicBezTo>
                    <a:cubicBezTo>
                      <a:pt x="264658" y="362157"/>
                      <a:pt x="249805" y="355466"/>
                      <a:pt x="238804" y="344737"/>
                    </a:cubicBezTo>
                    <a:cubicBezTo>
                      <a:pt x="243295" y="335903"/>
                      <a:pt x="246719" y="327030"/>
                      <a:pt x="249090" y="318843"/>
                    </a:cubicBezTo>
                    <a:cubicBezTo>
                      <a:pt x="253117" y="304888"/>
                      <a:pt x="251761" y="294321"/>
                      <a:pt x="245051" y="287430"/>
                    </a:cubicBezTo>
                    <a:cubicBezTo>
                      <a:pt x="240459" y="282720"/>
                      <a:pt x="233246" y="280564"/>
                      <a:pt x="225745" y="281723"/>
                    </a:cubicBezTo>
                    <a:cubicBezTo>
                      <a:pt x="218268" y="282857"/>
                      <a:pt x="212045" y="287031"/>
                      <a:pt x="209072" y="292900"/>
                    </a:cubicBezTo>
                    <a:cubicBezTo>
                      <a:pt x="204883" y="301212"/>
                      <a:pt x="209250" y="315118"/>
                      <a:pt x="214065" y="327616"/>
                    </a:cubicBezTo>
                    <a:cubicBezTo>
                      <a:pt x="216725" y="334482"/>
                      <a:pt x="220438" y="340812"/>
                      <a:pt x="224954" y="346444"/>
                    </a:cubicBezTo>
                    <a:cubicBezTo>
                      <a:pt x="214203" y="364824"/>
                      <a:pt x="199601" y="379814"/>
                      <a:pt x="183908" y="387752"/>
                    </a:cubicBezTo>
                    <a:cubicBezTo>
                      <a:pt x="177648" y="390917"/>
                      <a:pt x="171150" y="393023"/>
                      <a:pt x="164702" y="394069"/>
                    </a:cubicBezTo>
                    <a:cubicBezTo>
                      <a:pt x="162568" y="388798"/>
                      <a:pt x="160425" y="383528"/>
                      <a:pt x="158242" y="378281"/>
                    </a:cubicBezTo>
                    <a:cubicBezTo>
                      <a:pt x="153601" y="367129"/>
                      <a:pt x="149059" y="357285"/>
                      <a:pt x="140767" y="349696"/>
                    </a:cubicBezTo>
                    <a:cubicBezTo>
                      <a:pt x="130669" y="340463"/>
                      <a:pt x="123129" y="340812"/>
                      <a:pt x="118613" y="342706"/>
                    </a:cubicBezTo>
                    <a:cubicBezTo>
                      <a:pt x="112190" y="345383"/>
                      <a:pt x="108188" y="352836"/>
                      <a:pt x="107887" y="362618"/>
                    </a:cubicBezTo>
                    <a:cubicBezTo>
                      <a:pt x="107499" y="375989"/>
                      <a:pt x="113883" y="392811"/>
                      <a:pt x="129063" y="400237"/>
                    </a:cubicBezTo>
                    <a:cubicBezTo>
                      <a:pt x="137581" y="404424"/>
                      <a:pt x="147391" y="406430"/>
                      <a:pt x="157288" y="406081"/>
                    </a:cubicBezTo>
                    <a:cubicBezTo>
                      <a:pt x="203340" y="522378"/>
                      <a:pt x="235292" y="647958"/>
                      <a:pt x="252491" y="779768"/>
                    </a:cubicBezTo>
                    <a:cubicBezTo>
                      <a:pt x="242242" y="778521"/>
                      <a:pt x="232043" y="776864"/>
                      <a:pt x="221957" y="775120"/>
                    </a:cubicBezTo>
                    <a:cubicBezTo>
                      <a:pt x="221743" y="774286"/>
                      <a:pt x="221381" y="773474"/>
                      <a:pt x="220751" y="772803"/>
                    </a:cubicBezTo>
                    <a:cubicBezTo>
                      <a:pt x="181486" y="729477"/>
                      <a:pt x="172341" y="682138"/>
                      <a:pt x="162632" y="632008"/>
                    </a:cubicBezTo>
                    <a:cubicBezTo>
                      <a:pt x="158592" y="611087"/>
                      <a:pt x="154415" y="589455"/>
                      <a:pt x="147929" y="567275"/>
                    </a:cubicBezTo>
                    <a:cubicBezTo>
                      <a:pt x="136601" y="528472"/>
                      <a:pt x="111361" y="497569"/>
                      <a:pt x="86974" y="467676"/>
                    </a:cubicBezTo>
                    <a:cubicBezTo>
                      <a:pt x="67630" y="444000"/>
                      <a:pt x="47646" y="419490"/>
                      <a:pt x="35064" y="391466"/>
                    </a:cubicBezTo>
                    <a:cubicBezTo>
                      <a:pt x="-20635" y="267257"/>
                      <a:pt x="24338" y="121067"/>
                      <a:pt x="139687" y="51424"/>
                    </a:cubicBezTo>
                    <a:close/>
                    <a:moveTo>
                      <a:pt x="325055" y="297026"/>
                    </a:moveTo>
                    <a:cubicBezTo>
                      <a:pt x="327149" y="289574"/>
                      <a:pt x="332318" y="282135"/>
                      <a:pt x="338051" y="282135"/>
                    </a:cubicBezTo>
                    <a:cubicBezTo>
                      <a:pt x="338407" y="282135"/>
                      <a:pt x="338730" y="282160"/>
                      <a:pt x="339068" y="282241"/>
                    </a:cubicBezTo>
                    <a:cubicBezTo>
                      <a:pt x="341049" y="282523"/>
                      <a:pt x="342581" y="283537"/>
                      <a:pt x="343885" y="285367"/>
                    </a:cubicBezTo>
                    <a:cubicBezTo>
                      <a:pt x="346708" y="289342"/>
                      <a:pt x="347799" y="296868"/>
                      <a:pt x="346506" y="303647"/>
                    </a:cubicBezTo>
                    <a:cubicBezTo>
                      <a:pt x="343896" y="317416"/>
                      <a:pt x="337173" y="329952"/>
                      <a:pt x="327915" y="339858"/>
                    </a:cubicBezTo>
                    <a:cubicBezTo>
                      <a:pt x="322407" y="326325"/>
                      <a:pt x="321115" y="311036"/>
                      <a:pt x="325056" y="297042"/>
                    </a:cubicBezTo>
                    <a:close/>
                    <a:moveTo>
                      <a:pt x="230831" y="335255"/>
                    </a:moveTo>
                    <a:cubicBezTo>
                      <a:pt x="228359" y="331617"/>
                      <a:pt x="226290" y="327704"/>
                      <a:pt x="224683" y="323580"/>
                    </a:cubicBezTo>
                    <a:cubicBezTo>
                      <a:pt x="217495" y="304950"/>
                      <a:pt x="218486" y="299455"/>
                      <a:pt x="219239" y="297960"/>
                    </a:cubicBezTo>
                    <a:cubicBezTo>
                      <a:pt x="220544" y="295406"/>
                      <a:pt x="223680" y="293461"/>
                      <a:pt x="227469" y="292876"/>
                    </a:cubicBezTo>
                    <a:cubicBezTo>
                      <a:pt x="228223" y="292770"/>
                      <a:pt x="228962" y="292699"/>
                      <a:pt x="229688" y="292699"/>
                    </a:cubicBezTo>
                    <a:cubicBezTo>
                      <a:pt x="232621" y="292699"/>
                      <a:pt x="235257" y="293621"/>
                      <a:pt x="236876" y="295278"/>
                    </a:cubicBezTo>
                    <a:cubicBezTo>
                      <a:pt x="241467" y="299988"/>
                      <a:pt x="240111" y="308997"/>
                      <a:pt x="238181" y="315726"/>
                    </a:cubicBezTo>
                    <a:cubicBezTo>
                      <a:pt x="236225" y="322430"/>
                      <a:pt x="233752" y="328972"/>
                      <a:pt x="230829" y="335252"/>
                    </a:cubicBezTo>
                    <a:close/>
                    <a:moveTo>
                      <a:pt x="233078" y="355030"/>
                    </a:moveTo>
                    <a:cubicBezTo>
                      <a:pt x="245962" y="366631"/>
                      <a:pt x="262483" y="373772"/>
                      <a:pt x="280033" y="373435"/>
                    </a:cubicBezTo>
                    <a:cubicBezTo>
                      <a:pt x="296040" y="373294"/>
                      <a:pt x="311621" y="367491"/>
                      <a:pt x="324642" y="357797"/>
                    </a:cubicBezTo>
                    <a:cubicBezTo>
                      <a:pt x="328757" y="364089"/>
                      <a:pt x="333800" y="369771"/>
                      <a:pt x="339621" y="374544"/>
                    </a:cubicBezTo>
                    <a:cubicBezTo>
                      <a:pt x="348314" y="381659"/>
                      <a:pt x="358676" y="386656"/>
                      <a:pt x="369640" y="389397"/>
                    </a:cubicBezTo>
                    <a:cubicBezTo>
                      <a:pt x="367421" y="396176"/>
                      <a:pt x="365626" y="402793"/>
                      <a:pt x="364020" y="408749"/>
                    </a:cubicBezTo>
                    <a:cubicBezTo>
                      <a:pt x="331404" y="529269"/>
                      <a:pt x="297734" y="653852"/>
                      <a:pt x="293456" y="781301"/>
                    </a:cubicBezTo>
                    <a:cubicBezTo>
                      <a:pt x="291073" y="781442"/>
                      <a:pt x="288802" y="781788"/>
                      <a:pt x="286368" y="781823"/>
                    </a:cubicBezTo>
                    <a:cubicBezTo>
                      <a:pt x="278967" y="781965"/>
                      <a:pt x="271553" y="781541"/>
                      <a:pt x="264152" y="780926"/>
                    </a:cubicBezTo>
                    <a:cubicBezTo>
                      <a:pt x="247053" y="648294"/>
                      <a:pt x="215101" y="521917"/>
                      <a:pt x="168974" y="404761"/>
                    </a:cubicBezTo>
                    <a:cubicBezTo>
                      <a:pt x="175761" y="403426"/>
                      <a:pt x="182535" y="401109"/>
                      <a:pt x="189071" y="397808"/>
                    </a:cubicBezTo>
                    <a:cubicBezTo>
                      <a:pt x="207926" y="388275"/>
                      <a:pt x="222578" y="372213"/>
                      <a:pt x="233078" y="355030"/>
                    </a:cubicBezTo>
                    <a:close/>
                    <a:moveTo>
                      <a:pt x="356932" y="775893"/>
                    </a:moveTo>
                    <a:cubicBezTo>
                      <a:pt x="338078" y="789612"/>
                      <a:pt x="314933" y="797837"/>
                      <a:pt x="291587" y="799033"/>
                    </a:cubicBezTo>
                    <a:cubicBezTo>
                      <a:pt x="288440" y="799209"/>
                      <a:pt x="286030" y="801848"/>
                      <a:pt x="286193" y="804964"/>
                    </a:cubicBezTo>
                    <a:cubicBezTo>
                      <a:pt x="286371" y="807980"/>
                      <a:pt x="288863" y="810310"/>
                      <a:pt x="291863" y="810310"/>
                    </a:cubicBezTo>
                    <a:cubicBezTo>
                      <a:pt x="291969" y="810310"/>
                      <a:pt x="292076" y="810310"/>
                      <a:pt x="292147" y="810310"/>
                    </a:cubicBezTo>
                    <a:cubicBezTo>
                      <a:pt x="313574" y="809215"/>
                      <a:pt x="334812" y="802659"/>
                      <a:pt x="353291" y="791731"/>
                    </a:cubicBezTo>
                    <a:cubicBezTo>
                      <a:pt x="351534" y="794747"/>
                      <a:pt x="349339" y="797488"/>
                      <a:pt x="346818" y="799593"/>
                    </a:cubicBezTo>
                    <a:cubicBezTo>
                      <a:pt x="336920" y="807868"/>
                      <a:pt x="322982" y="810671"/>
                      <a:pt x="310663" y="812316"/>
                    </a:cubicBezTo>
                    <a:cubicBezTo>
                      <a:pt x="287280" y="815442"/>
                      <a:pt x="263507" y="815668"/>
                      <a:pt x="240036" y="812976"/>
                    </a:cubicBezTo>
                    <a:cubicBezTo>
                      <a:pt x="229223" y="811719"/>
                      <a:pt x="217142" y="809451"/>
                      <a:pt x="209703" y="801974"/>
                    </a:cubicBezTo>
                    <a:cubicBezTo>
                      <a:pt x="206027" y="798285"/>
                      <a:pt x="203932" y="792267"/>
                      <a:pt x="204510" y="786983"/>
                    </a:cubicBezTo>
                    <a:cubicBezTo>
                      <a:pt x="204652" y="785786"/>
                      <a:pt x="204947" y="784390"/>
                      <a:pt x="205552" y="783033"/>
                    </a:cubicBezTo>
                    <a:cubicBezTo>
                      <a:pt x="207998" y="784079"/>
                      <a:pt x="210469" y="784580"/>
                      <a:pt x="212275" y="784902"/>
                    </a:cubicBezTo>
                    <a:cubicBezTo>
                      <a:pt x="235383" y="788952"/>
                      <a:pt x="259218" y="793126"/>
                      <a:pt x="283329" y="793126"/>
                    </a:cubicBezTo>
                    <a:cubicBezTo>
                      <a:pt x="284396" y="793126"/>
                      <a:pt x="285473" y="793126"/>
                      <a:pt x="286540" y="793100"/>
                    </a:cubicBezTo>
                    <a:cubicBezTo>
                      <a:pt x="313700" y="792677"/>
                      <a:pt x="337773" y="786160"/>
                      <a:pt x="356703" y="774559"/>
                    </a:cubicBezTo>
                    <a:cubicBezTo>
                      <a:pt x="356810" y="774993"/>
                      <a:pt x="356881" y="775442"/>
                      <a:pt x="356916" y="775891"/>
                    </a:cubicBezTo>
                    <a:close/>
                    <a:moveTo>
                      <a:pt x="359290" y="802908"/>
                    </a:moveTo>
                    <a:cubicBezTo>
                      <a:pt x="359880" y="805536"/>
                      <a:pt x="359916" y="808229"/>
                      <a:pt x="359667" y="810908"/>
                    </a:cubicBezTo>
                    <a:cubicBezTo>
                      <a:pt x="358536" y="810978"/>
                      <a:pt x="357395" y="811317"/>
                      <a:pt x="356442" y="812116"/>
                    </a:cubicBezTo>
                    <a:cubicBezTo>
                      <a:pt x="336696" y="828626"/>
                      <a:pt x="309600" y="836414"/>
                      <a:pt x="284096" y="832975"/>
                    </a:cubicBezTo>
                    <a:cubicBezTo>
                      <a:pt x="281024" y="832590"/>
                      <a:pt x="278125" y="834720"/>
                      <a:pt x="277698" y="837810"/>
                    </a:cubicBezTo>
                    <a:cubicBezTo>
                      <a:pt x="277286" y="840900"/>
                      <a:pt x="279465" y="843741"/>
                      <a:pt x="282566" y="844165"/>
                    </a:cubicBezTo>
                    <a:cubicBezTo>
                      <a:pt x="287044" y="844762"/>
                      <a:pt x="291573" y="845062"/>
                      <a:pt x="296089" y="845062"/>
                    </a:cubicBezTo>
                    <a:cubicBezTo>
                      <a:pt x="315997" y="845062"/>
                      <a:pt x="335906" y="839230"/>
                      <a:pt x="352729" y="828639"/>
                    </a:cubicBezTo>
                    <a:cubicBezTo>
                      <a:pt x="351161" y="830793"/>
                      <a:pt x="349443" y="832801"/>
                      <a:pt x="347573" y="834445"/>
                    </a:cubicBezTo>
                    <a:cubicBezTo>
                      <a:pt x="338265" y="842657"/>
                      <a:pt x="324503" y="847679"/>
                      <a:pt x="306689" y="849336"/>
                    </a:cubicBezTo>
                    <a:cubicBezTo>
                      <a:pt x="287270" y="851141"/>
                      <a:pt x="267850" y="849159"/>
                      <a:pt x="249723" y="846793"/>
                    </a:cubicBezTo>
                    <a:cubicBezTo>
                      <a:pt x="238120" y="845249"/>
                      <a:pt x="227030" y="843352"/>
                      <a:pt x="218826" y="836974"/>
                    </a:cubicBezTo>
                    <a:cubicBezTo>
                      <a:pt x="212817" y="832313"/>
                      <a:pt x="208790" y="823566"/>
                      <a:pt x="210772" y="816613"/>
                    </a:cubicBezTo>
                    <a:cubicBezTo>
                      <a:pt x="219403" y="821285"/>
                      <a:pt x="229476" y="823117"/>
                      <a:pt x="238734" y="824177"/>
                    </a:cubicBezTo>
                    <a:cubicBezTo>
                      <a:pt x="250025" y="825473"/>
                      <a:pt x="261377" y="826119"/>
                      <a:pt x="272730" y="826119"/>
                    </a:cubicBezTo>
                    <a:cubicBezTo>
                      <a:pt x="285915" y="826119"/>
                      <a:pt x="299099" y="825247"/>
                      <a:pt x="312172" y="823502"/>
                    </a:cubicBezTo>
                    <a:cubicBezTo>
                      <a:pt x="326121" y="821644"/>
                      <a:pt x="342016" y="818368"/>
                      <a:pt x="354146" y="808238"/>
                    </a:cubicBezTo>
                    <a:cubicBezTo>
                      <a:pt x="356002" y="806680"/>
                      <a:pt x="357695" y="804847"/>
                      <a:pt x="359290" y="802904"/>
                    </a:cubicBezTo>
                    <a:close/>
                    <a:moveTo>
                      <a:pt x="345717" y="866047"/>
                    </a:moveTo>
                    <a:cubicBezTo>
                      <a:pt x="327150" y="875043"/>
                      <a:pt x="306000" y="878383"/>
                      <a:pt x="285590" y="875367"/>
                    </a:cubicBezTo>
                    <a:cubicBezTo>
                      <a:pt x="282517" y="874943"/>
                      <a:pt x="279593" y="877013"/>
                      <a:pt x="279129" y="880115"/>
                    </a:cubicBezTo>
                    <a:cubicBezTo>
                      <a:pt x="278663" y="883191"/>
                      <a:pt x="280811" y="886059"/>
                      <a:pt x="283909" y="886532"/>
                    </a:cubicBezTo>
                    <a:cubicBezTo>
                      <a:pt x="289428" y="887341"/>
                      <a:pt x="294998" y="887740"/>
                      <a:pt x="300543" y="887740"/>
                    </a:cubicBezTo>
                    <a:cubicBezTo>
                      <a:pt x="312511" y="887740"/>
                      <a:pt x="324390" y="885660"/>
                      <a:pt x="335769" y="882008"/>
                    </a:cubicBezTo>
                    <a:cubicBezTo>
                      <a:pt x="329735" y="887503"/>
                      <a:pt x="321505" y="892002"/>
                      <a:pt x="311081" y="895341"/>
                    </a:cubicBezTo>
                    <a:cubicBezTo>
                      <a:pt x="297745" y="899603"/>
                      <a:pt x="283946" y="901447"/>
                      <a:pt x="269884" y="900862"/>
                    </a:cubicBezTo>
                    <a:cubicBezTo>
                      <a:pt x="257590" y="900325"/>
                      <a:pt x="240566" y="897347"/>
                      <a:pt x="229389" y="886133"/>
                    </a:cubicBezTo>
                    <a:cubicBezTo>
                      <a:pt x="220947" y="877684"/>
                      <a:pt x="217007" y="862619"/>
                      <a:pt x="223355" y="852152"/>
                    </a:cubicBezTo>
                    <a:cubicBezTo>
                      <a:pt x="231271" y="855317"/>
                      <a:pt x="239839" y="856875"/>
                      <a:pt x="248231" y="857984"/>
                    </a:cubicBezTo>
                    <a:cubicBezTo>
                      <a:pt x="261817" y="859768"/>
                      <a:pt x="276156" y="861325"/>
                      <a:pt x="290808" y="861325"/>
                    </a:cubicBezTo>
                    <a:cubicBezTo>
                      <a:pt x="296416" y="861325"/>
                      <a:pt x="302086" y="861113"/>
                      <a:pt x="307756" y="860577"/>
                    </a:cubicBezTo>
                    <a:cubicBezTo>
                      <a:pt x="322622" y="859192"/>
                      <a:pt x="335091" y="855567"/>
                      <a:pt x="345127" y="849885"/>
                    </a:cubicBezTo>
                    <a:cubicBezTo>
                      <a:pt x="347133" y="854733"/>
                      <a:pt x="347271" y="860390"/>
                      <a:pt x="345717" y="866047"/>
                    </a:cubicBezTo>
                    <a:close/>
                    <a:moveTo>
                      <a:pt x="298636" y="935204"/>
                    </a:moveTo>
                    <a:cubicBezTo>
                      <a:pt x="285502" y="940799"/>
                      <a:pt x="269394" y="938432"/>
                      <a:pt x="258468" y="929273"/>
                    </a:cubicBezTo>
                    <a:cubicBezTo>
                      <a:pt x="252647" y="924400"/>
                      <a:pt x="248093" y="916201"/>
                      <a:pt x="249059" y="908899"/>
                    </a:cubicBezTo>
                    <a:cubicBezTo>
                      <a:pt x="255344" y="910581"/>
                      <a:pt x="262006" y="911813"/>
                      <a:pt x="269394" y="912138"/>
                    </a:cubicBezTo>
                    <a:cubicBezTo>
                      <a:pt x="271265" y="912209"/>
                      <a:pt x="273158" y="912244"/>
                      <a:pt x="275027" y="912244"/>
                    </a:cubicBezTo>
                    <a:cubicBezTo>
                      <a:pt x="288450" y="912244"/>
                      <a:pt x="301722" y="910174"/>
                      <a:pt x="314581" y="906076"/>
                    </a:cubicBezTo>
                    <a:cubicBezTo>
                      <a:pt x="317141" y="905267"/>
                      <a:pt x="319423" y="904268"/>
                      <a:pt x="321782" y="903321"/>
                    </a:cubicBezTo>
                    <a:cubicBezTo>
                      <a:pt x="320526" y="917028"/>
                      <a:pt x="311395" y="929750"/>
                      <a:pt x="298636" y="935196"/>
                    </a:cubicBezTo>
                    <a:close/>
                    <a:moveTo>
                      <a:pt x="24683" y="396064"/>
                    </a:moveTo>
                    <a:cubicBezTo>
                      <a:pt x="37881" y="425446"/>
                      <a:pt x="58353" y="450530"/>
                      <a:pt x="78149" y="474791"/>
                    </a:cubicBezTo>
                    <a:cubicBezTo>
                      <a:pt x="102938" y="505145"/>
                      <a:pt x="126334" y="533805"/>
                      <a:pt x="137009" y="570415"/>
                    </a:cubicBezTo>
                    <a:cubicBezTo>
                      <a:pt x="143344" y="592097"/>
                      <a:pt x="147484" y="613467"/>
                      <a:pt x="151499" y="634139"/>
                    </a:cubicBezTo>
                    <a:cubicBezTo>
                      <a:pt x="160405" y="680269"/>
                      <a:pt x="168948" y="724093"/>
                      <a:pt x="200047" y="765426"/>
                    </a:cubicBezTo>
                    <a:cubicBezTo>
                      <a:pt x="199506" y="766086"/>
                      <a:pt x="199044" y="766821"/>
                      <a:pt x="198653" y="767644"/>
                    </a:cubicBezTo>
                    <a:cubicBezTo>
                      <a:pt x="197750" y="769661"/>
                      <a:pt x="197547" y="771906"/>
                      <a:pt x="197899" y="774049"/>
                    </a:cubicBezTo>
                    <a:cubicBezTo>
                      <a:pt x="195389" y="777302"/>
                      <a:pt x="193696" y="781251"/>
                      <a:pt x="193207" y="785775"/>
                    </a:cubicBezTo>
                    <a:cubicBezTo>
                      <a:pt x="192279" y="794410"/>
                      <a:pt x="195451" y="803519"/>
                      <a:pt x="201436" y="809662"/>
                    </a:cubicBezTo>
                    <a:cubicBezTo>
                      <a:pt x="195164" y="822222"/>
                      <a:pt x="201411" y="837786"/>
                      <a:pt x="211811" y="845873"/>
                    </a:cubicBezTo>
                    <a:cubicBezTo>
                      <a:pt x="212313" y="846258"/>
                      <a:pt x="212878" y="846470"/>
                      <a:pt x="213379" y="846833"/>
                    </a:cubicBezTo>
                    <a:cubicBezTo>
                      <a:pt x="204385" y="862198"/>
                      <a:pt x="209880" y="882634"/>
                      <a:pt x="221307" y="894085"/>
                    </a:cubicBezTo>
                    <a:cubicBezTo>
                      <a:pt x="225887" y="898670"/>
                      <a:pt x="231670" y="902222"/>
                      <a:pt x="238143" y="905113"/>
                    </a:cubicBezTo>
                    <a:cubicBezTo>
                      <a:pt x="235369" y="917200"/>
                      <a:pt x="242019" y="930259"/>
                      <a:pt x="251139" y="937897"/>
                    </a:cubicBezTo>
                    <a:cubicBezTo>
                      <a:pt x="260159" y="945461"/>
                      <a:pt x="271951" y="949460"/>
                      <a:pt x="283718" y="949460"/>
                    </a:cubicBezTo>
                    <a:cubicBezTo>
                      <a:pt x="290367" y="949460"/>
                      <a:pt x="297003" y="948189"/>
                      <a:pt x="303124" y="945573"/>
                    </a:cubicBezTo>
                    <a:cubicBezTo>
                      <a:pt x="320098" y="938321"/>
                      <a:pt x="332216" y="921137"/>
                      <a:pt x="333282" y="902820"/>
                    </a:cubicBezTo>
                    <a:cubicBezTo>
                      <a:pt x="333389" y="901174"/>
                      <a:pt x="332731" y="899694"/>
                      <a:pt x="331675" y="898596"/>
                    </a:cubicBezTo>
                    <a:cubicBezTo>
                      <a:pt x="333481" y="900478"/>
                      <a:pt x="348623" y="885263"/>
                      <a:pt x="349978" y="883294"/>
                    </a:cubicBezTo>
                    <a:cubicBezTo>
                      <a:pt x="353929" y="877487"/>
                      <a:pt x="356965" y="869238"/>
                      <a:pt x="358107" y="862297"/>
                    </a:cubicBezTo>
                    <a:cubicBezTo>
                      <a:pt x="358462" y="860252"/>
                      <a:pt x="355386" y="842609"/>
                      <a:pt x="354732" y="843170"/>
                    </a:cubicBezTo>
                    <a:cubicBezTo>
                      <a:pt x="354874" y="843064"/>
                      <a:pt x="354981" y="842994"/>
                      <a:pt x="355120" y="842888"/>
                    </a:cubicBezTo>
                    <a:cubicBezTo>
                      <a:pt x="367778" y="831698"/>
                      <a:pt x="376271" y="811112"/>
                      <a:pt x="367978" y="793406"/>
                    </a:cubicBezTo>
                    <a:cubicBezTo>
                      <a:pt x="367527" y="792445"/>
                      <a:pt x="366822" y="791760"/>
                      <a:pt x="366008" y="791213"/>
                    </a:cubicBezTo>
                    <a:cubicBezTo>
                      <a:pt x="369394" y="782291"/>
                      <a:pt x="369696" y="772285"/>
                      <a:pt x="364579" y="763712"/>
                    </a:cubicBezTo>
                    <a:cubicBezTo>
                      <a:pt x="363000" y="761020"/>
                      <a:pt x="359498" y="760147"/>
                      <a:pt x="356813" y="761730"/>
                    </a:cubicBezTo>
                    <a:cubicBezTo>
                      <a:pt x="386795" y="723127"/>
                      <a:pt x="395464" y="674654"/>
                      <a:pt x="403781" y="627502"/>
                    </a:cubicBezTo>
                    <a:cubicBezTo>
                      <a:pt x="406039" y="614830"/>
                      <a:pt x="408247" y="602220"/>
                      <a:pt x="410881" y="589871"/>
                    </a:cubicBezTo>
                    <a:cubicBezTo>
                      <a:pt x="417379" y="559404"/>
                      <a:pt x="427139" y="524452"/>
                      <a:pt x="450285" y="496328"/>
                    </a:cubicBezTo>
                    <a:cubicBezTo>
                      <a:pt x="455604" y="489848"/>
                      <a:pt x="460973" y="483606"/>
                      <a:pt x="466279" y="477413"/>
                    </a:cubicBezTo>
                    <a:cubicBezTo>
                      <a:pt x="483340" y="457575"/>
                      <a:pt x="499460" y="438834"/>
                      <a:pt x="512381" y="415034"/>
                    </a:cubicBezTo>
                    <a:cubicBezTo>
                      <a:pt x="561720" y="324246"/>
                      <a:pt x="579258" y="190841"/>
                      <a:pt x="507189" y="97472"/>
                    </a:cubicBezTo>
                    <a:cubicBezTo>
                      <a:pt x="418673" y="-17242"/>
                      <a:pt x="242644" y="-23958"/>
                      <a:pt x="133781" y="41773"/>
                    </a:cubicBezTo>
                    <a:cubicBezTo>
                      <a:pt x="13564" y="114357"/>
                      <a:pt x="-33341" y="266665"/>
                      <a:pt x="24679" y="39605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9AE8A551-68DB-EC4C-94C4-49FD1A28EE09}"/>
                  </a:ext>
                </a:extLst>
              </p:cNvPr>
              <p:cNvSpPr/>
              <p:nvPr/>
            </p:nvSpPr>
            <p:spPr>
              <a:xfrm>
                <a:off x="5859545" y="3128279"/>
                <a:ext cx="142589" cy="204679"/>
              </a:xfrm>
              <a:custGeom>
                <a:avLst/>
                <a:gdLst>
                  <a:gd name="connsiteX0" fmla="*/ 69207 w 142589"/>
                  <a:gd name="connsiteY0" fmla="*/ 32523 h 204679"/>
                  <a:gd name="connsiteX1" fmla="*/ 97684 w 142589"/>
                  <a:gd name="connsiteY1" fmla="*/ 11352 h 204679"/>
                  <a:gd name="connsiteX2" fmla="*/ 127753 w 142589"/>
                  <a:gd name="connsiteY2" fmla="*/ 23626 h 204679"/>
                  <a:gd name="connsiteX3" fmla="*/ 33065 w 142589"/>
                  <a:gd name="connsiteY3" fmla="*/ 192233 h 204679"/>
                  <a:gd name="connsiteX4" fmla="*/ 11501 w 142589"/>
                  <a:gd name="connsiteY4" fmla="*/ 187959 h 204679"/>
                  <a:gd name="connsiteX5" fmla="*/ 69207 w 142589"/>
                  <a:gd name="connsiteY5" fmla="*/ 32523 h 204679"/>
                  <a:gd name="connsiteX6" fmla="*/ 4488 w 142589"/>
                  <a:gd name="connsiteY6" fmla="*/ 198077 h 204679"/>
                  <a:gd name="connsiteX7" fmla="*/ 36816 w 142589"/>
                  <a:gd name="connsiteY7" fmla="*/ 204482 h 204679"/>
                  <a:gd name="connsiteX8" fmla="*/ 37933 w 142589"/>
                  <a:gd name="connsiteY8" fmla="*/ 204588 h 204679"/>
                  <a:gd name="connsiteX9" fmla="*/ 41268 w 142589"/>
                  <a:gd name="connsiteY9" fmla="*/ 203503 h 204679"/>
                  <a:gd name="connsiteX10" fmla="*/ 43576 w 142589"/>
                  <a:gd name="connsiteY10" fmla="*/ 199591 h 204679"/>
                  <a:gd name="connsiteX11" fmla="*/ 140309 w 142589"/>
                  <a:gd name="connsiteY11" fmla="*/ 28067 h 204679"/>
                  <a:gd name="connsiteX12" fmla="*/ 142492 w 142589"/>
                  <a:gd name="connsiteY12" fmla="*/ 23706 h 204679"/>
                  <a:gd name="connsiteX13" fmla="*/ 140433 w 142589"/>
                  <a:gd name="connsiteY13" fmla="*/ 19282 h 204679"/>
                  <a:gd name="connsiteX14" fmla="*/ 96401 w 142589"/>
                  <a:gd name="connsiteY14" fmla="*/ 130 h 204679"/>
                  <a:gd name="connsiteX15" fmla="*/ 60185 w 142589"/>
                  <a:gd name="connsiteY15" fmla="*/ 25675 h 204679"/>
                  <a:gd name="connsiteX16" fmla="*/ -93 w 142589"/>
                  <a:gd name="connsiteY16" fmla="*/ 192312 h 204679"/>
                  <a:gd name="connsiteX17" fmla="*/ 4486 w 142589"/>
                  <a:gd name="connsiteY17" fmla="*/ 198070 h 204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589" h="204679">
                    <a:moveTo>
                      <a:pt x="69207" y="32523"/>
                    </a:moveTo>
                    <a:cubicBezTo>
                      <a:pt x="76244" y="23364"/>
                      <a:pt x="85804" y="12686"/>
                      <a:pt x="97684" y="11352"/>
                    </a:cubicBezTo>
                    <a:cubicBezTo>
                      <a:pt x="108221" y="10131"/>
                      <a:pt x="118232" y="16262"/>
                      <a:pt x="127753" y="23626"/>
                    </a:cubicBezTo>
                    <a:cubicBezTo>
                      <a:pt x="76445" y="65868"/>
                      <a:pt x="42298" y="126664"/>
                      <a:pt x="33065" y="192233"/>
                    </a:cubicBezTo>
                    <a:lnTo>
                      <a:pt x="11501" y="187959"/>
                    </a:lnTo>
                    <a:cubicBezTo>
                      <a:pt x="14687" y="132060"/>
                      <a:pt x="35098" y="77046"/>
                      <a:pt x="69207" y="32523"/>
                    </a:cubicBezTo>
                    <a:close/>
                    <a:moveTo>
                      <a:pt x="4488" y="198077"/>
                    </a:moveTo>
                    <a:lnTo>
                      <a:pt x="36816" y="204482"/>
                    </a:lnTo>
                    <a:cubicBezTo>
                      <a:pt x="37193" y="204552"/>
                      <a:pt x="37570" y="204588"/>
                      <a:pt x="37933" y="204588"/>
                    </a:cubicBezTo>
                    <a:cubicBezTo>
                      <a:pt x="39124" y="204588"/>
                      <a:pt x="40305" y="204213"/>
                      <a:pt x="41268" y="203503"/>
                    </a:cubicBezTo>
                    <a:cubicBezTo>
                      <a:pt x="42548" y="202581"/>
                      <a:pt x="43388" y="201161"/>
                      <a:pt x="43576" y="199591"/>
                    </a:cubicBezTo>
                    <a:cubicBezTo>
                      <a:pt x="51404" y="132364"/>
                      <a:pt x="86680" y="69836"/>
                      <a:pt x="140309" y="28067"/>
                    </a:cubicBezTo>
                    <a:cubicBezTo>
                      <a:pt x="141664" y="27022"/>
                      <a:pt x="142467" y="25414"/>
                      <a:pt x="142492" y="23706"/>
                    </a:cubicBezTo>
                    <a:cubicBezTo>
                      <a:pt x="142504" y="21999"/>
                      <a:pt x="141753" y="20366"/>
                      <a:pt x="140433" y="19282"/>
                    </a:cubicBezTo>
                    <a:cubicBezTo>
                      <a:pt x="127525" y="8653"/>
                      <a:pt x="113261" y="-1752"/>
                      <a:pt x="96401" y="130"/>
                    </a:cubicBezTo>
                    <a:cubicBezTo>
                      <a:pt x="80256" y="1950"/>
                      <a:pt x="68564" y="14734"/>
                      <a:pt x="60185" y="25675"/>
                    </a:cubicBezTo>
                    <a:cubicBezTo>
                      <a:pt x="23667" y="73312"/>
                      <a:pt x="2253" y="132488"/>
                      <a:pt x="-93" y="192312"/>
                    </a:cubicBezTo>
                    <a:cubicBezTo>
                      <a:pt x="-200" y="195078"/>
                      <a:pt x="1738" y="197521"/>
                      <a:pt x="4486" y="19807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486E796E-F002-2544-A572-37D8EC6792DA}"/>
                  </a:ext>
                </a:extLst>
              </p:cNvPr>
              <p:cNvSpPr/>
              <p:nvPr/>
            </p:nvSpPr>
            <p:spPr>
              <a:xfrm>
                <a:off x="5651500" y="3281988"/>
                <a:ext cx="127873" cy="59002"/>
              </a:xfrm>
              <a:custGeom>
                <a:avLst/>
                <a:gdLst>
                  <a:gd name="connsiteX0" fmla="*/ 12156 w 127873"/>
                  <a:gd name="connsiteY0" fmla="*/ 29839 h 59002"/>
                  <a:gd name="connsiteX1" fmla="*/ 33545 w 127873"/>
                  <a:gd name="connsiteY1" fmla="*/ 12493 h 59002"/>
                  <a:gd name="connsiteX2" fmla="*/ 45613 w 127873"/>
                  <a:gd name="connsiteY2" fmla="*/ 11197 h 59002"/>
                  <a:gd name="connsiteX3" fmla="*/ 89507 w 127873"/>
                  <a:gd name="connsiteY3" fmla="*/ 22399 h 59002"/>
                  <a:gd name="connsiteX4" fmla="*/ 103632 w 127873"/>
                  <a:gd name="connsiteY4" fmla="*/ 27658 h 59002"/>
                  <a:gd name="connsiteX5" fmla="*/ 45061 w 127873"/>
                  <a:gd name="connsiteY5" fmla="*/ 44418 h 59002"/>
                  <a:gd name="connsiteX6" fmla="*/ 28025 w 127873"/>
                  <a:gd name="connsiteY6" fmla="*/ 47621 h 59002"/>
                  <a:gd name="connsiteX7" fmla="*/ 28025 w 127873"/>
                  <a:gd name="connsiteY7" fmla="*/ 53266 h 59002"/>
                  <a:gd name="connsiteX8" fmla="*/ 27197 w 127873"/>
                  <a:gd name="connsiteY8" fmla="*/ 47609 h 59002"/>
                  <a:gd name="connsiteX9" fmla="*/ 14025 w 127873"/>
                  <a:gd name="connsiteY9" fmla="*/ 41889 h 59002"/>
                  <a:gd name="connsiteX10" fmla="*/ 12156 w 127873"/>
                  <a:gd name="connsiteY10" fmla="*/ 29840 h 59002"/>
                  <a:gd name="connsiteX11" fmla="*/ 26858 w 127873"/>
                  <a:gd name="connsiteY11" fmla="*/ 58885 h 59002"/>
                  <a:gd name="connsiteX12" fmla="*/ 28025 w 127873"/>
                  <a:gd name="connsiteY12" fmla="*/ 58910 h 59002"/>
                  <a:gd name="connsiteX13" fmla="*/ 48009 w 127873"/>
                  <a:gd name="connsiteY13" fmla="*/ 55321 h 59002"/>
                  <a:gd name="connsiteX14" fmla="*/ 108011 w 127873"/>
                  <a:gd name="connsiteY14" fmla="*/ 38101 h 59002"/>
                  <a:gd name="connsiteX15" fmla="*/ 124143 w 127873"/>
                  <a:gd name="connsiteY15" fmla="*/ 32306 h 59002"/>
                  <a:gd name="connsiteX16" fmla="*/ 127756 w 127873"/>
                  <a:gd name="connsiteY16" fmla="*/ 26562 h 59002"/>
                  <a:gd name="connsiteX17" fmla="*/ 123240 w 127873"/>
                  <a:gd name="connsiteY17" fmla="*/ 21503 h 59002"/>
                  <a:gd name="connsiteX18" fmla="*/ 93634 w 127873"/>
                  <a:gd name="connsiteY18" fmla="*/ 11883 h 59002"/>
                  <a:gd name="connsiteX19" fmla="*/ 45613 w 127873"/>
                  <a:gd name="connsiteY19" fmla="*/ -92 h 59002"/>
                  <a:gd name="connsiteX20" fmla="*/ 31086 w 127873"/>
                  <a:gd name="connsiteY20" fmla="*/ 1466 h 59002"/>
                  <a:gd name="connsiteX21" fmla="*/ 1505 w 127873"/>
                  <a:gd name="connsiteY21" fmla="*/ 25926 h 59002"/>
                  <a:gd name="connsiteX22" fmla="*/ 4917 w 127873"/>
                  <a:gd name="connsiteY22" fmla="*/ 48655 h 59002"/>
                  <a:gd name="connsiteX23" fmla="*/ 26858 w 127873"/>
                  <a:gd name="connsiteY23" fmla="*/ 58885 h 59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873" h="59002">
                    <a:moveTo>
                      <a:pt x="12156" y="29839"/>
                    </a:moveTo>
                    <a:cubicBezTo>
                      <a:pt x="15242" y="21614"/>
                      <a:pt x="25704" y="14226"/>
                      <a:pt x="33545" y="12493"/>
                    </a:cubicBezTo>
                    <a:cubicBezTo>
                      <a:pt x="37509" y="11621"/>
                      <a:pt x="41448" y="11197"/>
                      <a:pt x="45613" y="11197"/>
                    </a:cubicBezTo>
                    <a:cubicBezTo>
                      <a:pt x="60453" y="11197"/>
                      <a:pt x="74566" y="16642"/>
                      <a:pt x="89507" y="22399"/>
                    </a:cubicBezTo>
                    <a:cubicBezTo>
                      <a:pt x="94161" y="24194"/>
                      <a:pt x="98865" y="26000"/>
                      <a:pt x="103632" y="27658"/>
                    </a:cubicBezTo>
                    <a:cubicBezTo>
                      <a:pt x="86985" y="33290"/>
                      <a:pt x="67880" y="38748"/>
                      <a:pt x="45061" y="44418"/>
                    </a:cubicBezTo>
                    <a:cubicBezTo>
                      <a:pt x="39754" y="45926"/>
                      <a:pt x="33695" y="47621"/>
                      <a:pt x="28025" y="47621"/>
                    </a:cubicBezTo>
                    <a:lnTo>
                      <a:pt x="28025" y="53266"/>
                    </a:lnTo>
                    <a:lnTo>
                      <a:pt x="27197" y="47609"/>
                    </a:lnTo>
                    <a:cubicBezTo>
                      <a:pt x="21527" y="47432"/>
                      <a:pt x="16597" y="45302"/>
                      <a:pt x="14025" y="41889"/>
                    </a:cubicBezTo>
                    <a:cubicBezTo>
                      <a:pt x="11152" y="38101"/>
                      <a:pt x="10550" y="34151"/>
                      <a:pt x="12156" y="29840"/>
                    </a:cubicBezTo>
                    <a:close/>
                    <a:moveTo>
                      <a:pt x="26858" y="58885"/>
                    </a:moveTo>
                    <a:cubicBezTo>
                      <a:pt x="26922" y="58885"/>
                      <a:pt x="27975" y="58910"/>
                      <a:pt x="28025" y="58910"/>
                    </a:cubicBezTo>
                    <a:cubicBezTo>
                      <a:pt x="35288" y="58910"/>
                      <a:pt x="42125" y="56978"/>
                      <a:pt x="48009" y="55321"/>
                    </a:cubicBezTo>
                    <a:cubicBezTo>
                      <a:pt x="71254" y="49540"/>
                      <a:pt x="90899" y="43907"/>
                      <a:pt x="108011" y="38101"/>
                    </a:cubicBezTo>
                    <a:cubicBezTo>
                      <a:pt x="113468" y="36243"/>
                      <a:pt x="118849" y="34312"/>
                      <a:pt x="124143" y="32306"/>
                    </a:cubicBezTo>
                    <a:cubicBezTo>
                      <a:pt x="126501" y="31395"/>
                      <a:pt x="127969" y="29067"/>
                      <a:pt x="127756" y="26562"/>
                    </a:cubicBezTo>
                    <a:cubicBezTo>
                      <a:pt x="127542" y="24072"/>
                      <a:pt x="125697" y="22001"/>
                      <a:pt x="123240" y="21503"/>
                    </a:cubicBezTo>
                    <a:cubicBezTo>
                      <a:pt x="113405" y="19496"/>
                      <a:pt x="103796" y="15796"/>
                      <a:pt x="93634" y="11883"/>
                    </a:cubicBezTo>
                    <a:cubicBezTo>
                      <a:pt x="78367" y="6002"/>
                      <a:pt x="62573" y="-92"/>
                      <a:pt x="45613" y="-92"/>
                    </a:cubicBezTo>
                    <a:cubicBezTo>
                      <a:pt x="40683" y="-92"/>
                      <a:pt x="35790" y="445"/>
                      <a:pt x="31086" y="1466"/>
                    </a:cubicBezTo>
                    <a:cubicBezTo>
                      <a:pt x="20285" y="3871"/>
                      <a:pt x="6235" y="13241"/>
                      <a:pt x="1505" y="25926"/>
                    </a:cubicBezTo>
                    <a:cubicBezTo>
                      <a:pt x="-1468" y="33876"/>
                      <a:pt x="-289" y="41739"/>
                      <a:pt x="4917" y="48655"/>
                    </a:cubicBezTo>
                    <a:cubicBezTo>
                      <a:pt x="9609" y="54885"/>
                      <a:pt x="17613" y="58611"/>
                      <a:pt x="26858" y="588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7FAACBE3-B837-3746-9D96-EE94F19950D1}"/>
                  </a:ext>
                </a:extLst>
              </p:cNvPr>
              <p:cNvSpPr/>
              <p:nvPr/>
            </p:nvSpPr>
            <p:spPr>
              <a:xfrm>
                <a:off x="5764013" y="3003228"/>
                <a:ext cx="109098" cy="87325"/>
              </a:xfrm>
              <a:custGeom>
                <a:avLst/>
                <a:gdLst>
                  <a:gd name="connsiteX0" fmla="*/ 11742 w 109098"/>
                  <a:gd name="connsiteY0" fmla="*/ 17827 h 87325"/>
                  <a:gd name="connsiteX1" fmla="*/ 23848 w 109098"/>
                  <a:gd name="connsiteY1" fmla="*/ 11186 h 87325"/>
                  <a:gd name="connsiteX2" fmla="*/ 29342 w 109098"/>
                  <a:gd name="connsiteY2" fmla="*/ 12083 h 87325"/>
                  <a:gd name="connsiteX3" fmla="*/ 49477 w 109098"/>
                  <a:gd name="connsiteY3" fmla="*/ 28631 h 87325"/>
                  <a:gd name="connsiteX4" fmla="*/ 75369 w 109098"/>
                  <a:gd name="connsiteY4" fmla="*/ 58250 h 87325"/>
                  <a:gd name="connsiteX5" fmla="*/ 38575 w 109098"/>
                  <a:gd name="connsiteY5" fmla="*/ 41403 h 87325"/>
                  <a:gd name="connsiteX6" fmla="*/ 35013 w 109098"/>
                  <a:gd name="connsiteY6" fmla="*/ 40219 h 87325"/>
                  <a:gd name="connsiteX7" fmla="*/ 18027 w 109098"/>
                  <a:gd name="connsiteY7" fmla="*/ 32556 h 87325"/>
                  <a:gd name="connsiteX8" fmla="*/ 11742 w 109098"/>
                  <a:gd name="connsiteY8" fmla="*/ 17827 h 87325"/>
                  <a:gd name="connsiteX9" fmla="*/ 11102 w 109098"/>
                  <a:gd name="connsiteY9" fmla="*/ 41503 h 87325"/>
                  <a:gd name="connsiteX10" fmla="*/ 31412 w 109098"/>
                  <a:gd name="connsiteY10" fmla="*/ 50923 h 87325"/>
                  <a:gd name="connsiteX11" fmla="*/ 34851 w 109098"/>
                  <a:gd name="connsiteY11" fmla="*/ 52082 h 87325"/>
                  <a:gd name="connsiteX12" fmla="*/ 100309 w 109098"/>
                  <a:gd name="connsiteY12" fmla="*/ 86374 h 87325"/>
                  <a:gd name="connsiteX13" fmla="*/ 103321 w 109098"/>
                  <a:gd name="connsiteY13" fmla="*/ 87234 h 87325"/>
                  <a:gd name="connsiteX14" fmla="*/ 107636 w 109098"/>
                  <a:gd name="connsiteY14" fmla="*/ 85265 h 87325"/>
                  <a:gd name="connsiteX15" fmla="*/ 107611 w 109098"/>
                  <a:gd name="connsiteY15" fmla="*/ 77888 h 87325"/>
                  <a:gd name="connsiteX16" fmla="*/ 58047 w 109098"/>
                  <a:gd name="connsiteY16" fmla="*/ 21229 h 87325"/>
                  <a:gd name="connsiteX17" fmla="*/ 33070 w 109098"/>
                  <a:gd name="connsiteY17" fmla="*/ 1416 h 87325"/>
                  <a:gd name="connsiteX18" fmla="*/ 23850 w 109098"/>
                  <a:gd name="connsiteY18" fmla="*/ -92 h 87325"/>
                  <a:gd name="connsiteX19" fmla="*/ 1043 w 109098"/>
                  <a:gd name="connsiteY19" fmla="*/ 14051 h 87325"/>
                  <a:gd name="connsiteX20" fmla="*/ 11104 w 109098"/>
                  <a:gd name="connsiteY20" fmla="*/ 41502 h 8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9098" h="87325">
                    <a:moveTo>
                      <a:pt x="11742" y="17827"/>
                    </a:moveTo>
                    <a:cubicBezTo>
                      <a:pt x="13399" y="13241"/>
                      <a:pt x="19005" y="11186"/>
                      <a:pt x="23848" y="11186"/>
                    </a:cubicBezTo>
                    <a:cubicBezTo>
                      <a:pt x="25754" y="11186"/>
                      <a:pt x="27661" y="11496"/>
                      <a:pt x="29342" y="12083"/>
                    </a:cubicBezTo>
                    <a:cubicBezTo>
                      <a:pt x="37434" y="14874"/>
                      <a:pt x="43832" y="22176"/>
                      <a:pt x="49477" y="28631"/>
                    </a:cubicBezTo>
                    <a:lnTo>
                      <a:pt x="75369" y="58250"/>
                    </a:lnTo>
                    <a:cubicBezTo>
                      <a:pt x="63615" y="51720"/>
                      <a:pt x="51434" y="45839"/>
                      <a:pt x="38575" y="41403"/>
                    </a:cubicBezTo>
                    <a:lnTo>
                      <a:pt x="35013" y="40219"/>
                    </a:lnTo>
                    <a:cubicBezTo>
                      <a:pt x="28715" y="38126"/>
                      <a:pt x="22731" y="36132"/>
                      <a:pt x="18027" y="32556"/>
                    </a:cubicBezTo>
                    <a:cubicBezTo>
                      <a:pt x="13523" y="29104"/>
                      <a:pt x="9910" y="22961"/>
                      <a:pt x="11742" y="17827"/>
                    </a:cubicBezTo>
                    <a:close/>
                    <a:moveTo>
                      <a:pt x="11102" y="41503"/>
                    </a:moveTo>
                    <a:cubicBezTo>
                      <a:pt x="17312" y="46250"/>
                      <a:pt x="24487" y="48618"/>
                      <a:pt x="31412" y="50923"/>
                    </a:cubicBezTo>
                    <a:lnTo>
                      <a:pt x="34851" y="52082"/>
                    </a:lnTo>
                    <a:cubicBezTo>
                      <a:pt x="58096" y="60069"/>
                      <a:pt x="79548" y="73439"/>
                      <a:pt x="100309" y="86374"/>
                    </a:cubicBezTo>
                    <a:cubicBezTo>
                      <a:pt x="101238" y="86960"/>
                      <a:pt x="102279" y="87234"/>
                      <a:pt x="103321" y="87234"/>
                    </a:cubicBezTo>
                    <a:cubicBezTo>
                      <a:pt x="104939" y="87234"/>
                      <a:pt x="106533" y="86548"/>
                      <a:pt x="107636" y="85265"/>
                    </a:cubicBezTo>
                    <a:cubicBezTo>
                      <a:pt x="109468" y="83134"/>
                      <a:pt x="109454" y="80006"/>
                      <a:pt x="107611" y="77888"/>
                    </a:cubicBezTo>
                    <a:lnTo>
                      <a:pt x="58047" y="21229"/>
                    </a:lnTo>
                    <a:cubicBezTo>
                      <a:pt x="51799" y="14089"/>
                      <a:pt x="44022" y="5192"/>
                      <a:pt x="33070" y="1416"/>
                    </a:cubicBezTo>
                    <a:cubicBezTo>
                      <a:pt x="30161" y="407"/>
                      <a:pt x="27061" y="-92"/>
                      <a:pt x="23850" y="-92"/>
                    </a:cubicBezTo>
                    <a:cubicBezTo>
                      <a:pt x="13061" y="-92"/>
                      <a:pt x="4130" y="5453"/>
                      <a:pt x="1043" y="14051"/>
                    </a:cubicBezTo>
                    <a:cubicBezTo>
                      <a:pt x="-2770" y="24718"/>
                      <a:pt x="3589" y="35758"/>
                      <a:pt x="11104" y="4150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1A64511E-36AB-8C45-8E3F-1DC3F1A2045B}"/>
                  </a:ext>
                </a:extLst>
              </p:cNvPr>
              <p:cNvSpPr/>
              <p:nvPr/>
            </p:nvSpPr>
            <p:spPr>
              <a:xfrm>
                <a:off x="6405855" y="3140991"/>
                <a:ext cx="132999" cy="67590"/>
              </a:xfrm>
              <a:custGeom>
                <a:avLst/>
                <a:gdLst>
                  <a:gd name="connsiteX0" fmla="*/ 88554 w 132999"/>
                  <a:gd name="connsiteY0" fmla="*/ 11214 h 67590"/>
                  <a:gd name="connsiteX1" fmla="*/ 109804 w 132999"/>
                  <a:gd name="connsiteY1" fmla="*/ 15849 h 67590"/>
                  <a:gd name="connsiteX2" fmla="*/ 120304 w 132999"/>
                  <a:gd name="connsiteY2" fmla="*/ 25107 h 67590"/>
                  <a:gd name="connsiteX3" fmla="*/ 119703 w 132999"/>
                  <a:gd name="connsiteY3" fmla="*/ 35711 h 67590"/>
                  <a:gd name="connsiteX4" fmla="*/ 107710 w 132999"/>
                  <a:gd name="connsiteY4" fmla="*/ 40310 h 67590"/>
                  <a:gd name="connsiteX5" fmla="*/ 48524 w 132999"/>
                  <a:gd name="connsiteY5" fmla="*/ 50826 h 67590"/>
                  <a:gd name="connsiteX6" fmla="*/ 31062 w 132999"/>
                  <a:gd name="connsiteY6" fmla="*/ 52921 h 67590"/>
                  <a:gd name="connsiteX7" fmla="*/ 20750 w 132999"/>
                  <a:gd name="connsiteY7" fmla="*/ 54094 h 67590"/>
                  <a:gd name="connsiteX8" fmla="*/ 88555 w 132999"/>
                  <a:gd name="connsiteY8" fmla="*/ 11216 h 67590"/>
                  <a:gd name="connsiteX9" fmla="*/ 5595 w 132999"/>
                  <a:gd name="connsiteY9" fmla="*/ 67499 h 67590"/>
                  <a:gd name="connsiteX10" fmla="*/ 7526 w 132999"/>
                  <a:gd name="connsiteY10" fmla="*/ 67146 h 67590"/>
                  <a:gd name="connsiteX11" fmla="*/ 32352 w 132999"/>
                  <a:gd name="connsiteY11" fmla="*/ 64105 h 67590"/>
                  <a:gd name="connsiteX12" fmla="*/ 50529 w 132999"/>
                  <a:gd name="connsiteY12" fmla="*/ 61925 h 67590"/>
                  <a:gd name="connsiteX13" fmla="*/ 109715 w 132999"/>
                  <a:gd name="connsiteY13" fmla="*/ 51408 h 67590"/>
                  <a:gd name="connsiteX14" fmla="*/ 128269 w 132999"/>
                  <a:gd name="connsiteY14" fmla="*/ 43109 h 67590"/>
                  <a:gd name="connsiteX15" fmla="*/ 130488 w 132999"/>
                  <a:gd name="connsiteY15" fmla="*/ 20082 h 67590"/>
                  <a:gd name="connsiteX16" fmla="*/ 114581 w 132999"/>
                  <a:gd name="connsiteY16" fmla="*/ 5590 h 67590"/>
                  <a:gd name="connsiteX17" fmla="*/ 88551 w 132999"/>
                  <a:gd name="connsiteY17" fmla="*/ -92 h 67590"/>
                  <a:gd name="connsiteX18" fmla="*/ 9920 w 132999"/>
                  <a:gd name="connsiteY18" fmla="*/ 49041 h 67590"/>
                  <a:gd name="connsiteX19" fmla="*/ 1490 w 132999"/>
                  <a:gd name="connsiteY19" fmla="*/ 57926 h 67590"/>
                  <a:gd name="connsiteX20" fmla="*/ 1632 w 132999"/>
                  <a:gd name="connsiteY20" fmla="*/ 65900 h 67590"/>
                  <a:gd name="connsiteX21" fmla="*/ 5584 w 132999"/>
                  <a:gd name="connsiteY21" fmla="*/ 67483 h 6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2999" h="67590">
                    <a:moveTo>
                      <a:pt x="88554" y="11214"/>
                    </a:moveTo>
                    <a:cubicBezTo>
                      <a:pt x="95566" y="11214"/>
                      <a:pt x="102792" y="12797"/>
                      <a:pt x="109804" y="15849"/>
                    </a:cubicBezTo>
                    <a:cubicBezTo>
                      <a:pt x="113342" y="17569"/>
                      <a:pt x="118033" y="20572"/>
                      <a:pt x="120304" y="25107"/>
                    </a:cubicBezTo>
                    <a:cubicBezTo>
                      <a:pt x="122150" y="28771"/>
                      <a:pt x="121883" y="33232"/>
                      <a:pt x="119703" y="35711"/>
                    </a:cubicBezTo>
                    <a:cubicBezTo>
                      <a:pt x="117332" y="38417"/>
                      <a:pt x="112879" y="39400"/>
                      <a:pt x="107710" y="40310"/>
                    </a:cubicBezTo>
                    <a:lnTo>
                      <a:pt x="48524" y="50826"/>
                    </a:lnTo>
                    <a:cubicBezTo>
                      <a:pt x="46643" y="51180"/>
                      <a:pt x="39229" y="51985"/>
                      <a:pt x="31062" y="52921"/>
                    </a:cubicBezTo>
                    <a:cubicBezTo>
                      <a:pt x="27085" y="53370"/>
                      <a:pt x="23660" y="53755"/>
                      <a:pt x="20750" y="54094"/>
                    </a:cubicBezTo>
                    <a:cubicBezTo>
                      <a:pt x="40194" y="33446"/>
                      <a:pt x="62173" y="11216"/>
                      <a:pt x="88555" y="11216"/>
                    </a:cubicBezTo>
                    <a:close/>
                    <a:moveTo>
                      <a:pt x="5595" y="67499"/>
                    </a:moveTo>
                    <a:cubicBezTo>
                      <a:pt x="6246" y="67499"/>
                      <a:pt x="6886" y="67393"/>
                      <a:pt x="7526" y="67146"/>
                    </a:cubicBezTo>
                    <a:cubicBezTo>
                      <a:pt x="10186" y="66623"/>
                      <a:pt x="23470" y="65115"/>
                      <a:pt x="32352" y="64105"/>
                    </a:cubicBezTo>
                    <a:cubicBezTo>
                      <a:pt x="40844" y="63144"/>
                      <a:pt x="48585" y="62261"/>
                      <a:pt x="50529" y="61925"/>
                    </a:cubicBezTo>
                    <a:lnTo>
                      <a:pt x="109715" y="51408"/>
                    </a:lnTo>
                    <a:cubicBezTo>
                      <a:pt x="115022" y="50472"/>
                      <a:pt x="123076" y="49042"/>
                      <a:pt x="128269" y="43109"/>
                    </a:cubicBezTo>
                    <a:cubicBezTo>
                      <a:pt x="133500" y="37153"/>
                      <a:pt x="134391" y="27895"/>
                      <a:pt x="130488" y="20082"/>
                    </a:cubicBezTo>
                    <a:cubicBezTo>
                      <a:pt x="127554" y="14238"/>
                      <a:pt x="122146" y="9266"/>
                      <a:pt x="114581" y="5590"/>
                    </a:cubicBezTo>
                    <a:cubicBezTo>
                      <a:pt x="105900" y="1827"/>
                      <a:pt x="97144" y="-92"/>
                      <a:pt x="88551" y="-92"/>
                    </a:cubicBezTo>
                    <a:cubicBezTo>
                      <a:pt x="56085" y="-92"/>
                      <a:pt x="31560" y="26013"/>
                      <a:pt x="9920" y="49041"/>
                    </a:cubicBezTo>
                    <a:cubicBezTo>
                      <a:pt x="7061" y="52093"/>
                      <a:pt x="4237" y="55072"/>
                      <a:pt x="1490" y="57926"/>
                    </a:cubicBezTo>
                    <a:cubicBezTo>
                      <a:pt x="-679" y="60168"/>
                      <a:pt x="-619" y="63745"/>
                      <a:pt x="1632" y="65900"/>
                    </a:cubicBezTo>
                    <a:cubicBezTo>
                      <a:pt x="2735" y="66960"/>
                      <a:pt x="4168" y="67483"/>
                      <a:pt x="5584" y="67483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0BB4E022-B038-1746-9B19-E2F453A3A1A3}"/>
                  </a:ext>
                </a:extLst>
              </p:cNvPr>
              <p:cNvSpPr/>
              <p:nvPr/>
            </p:nvSpPr>
            <p:spPr>
              <a:xfrm>
                <a:off x="6405626" y="3324716"/>
                <a:ext cx="118720" cy="64683"/>
              </a:xfrm>
              <a:custGeom>
                <a:avLst/>
                <a:gdLst>
                  <a:gd name="connsiteX0" fmla="*/ 31051 w 118720"/>
                  <a:gd name="connsiteY0" fmla="*/ 11198 h 64683"/>
                  <a:gd name="connsiteX1" fmla="*/ 102970 w 118720"/>
                  <a:gd name="connsiteY1" fmla="*/ 30375 h 64683"/>
                  <a:gd name="connsiteX2" fmla="*/ 107235 w 118720"/>
                  <a:gd name="connsiteY2" fmla="*/ 39247 h 64683"/>
                  <a:gd name="connsiteX3" fmla="*/ 100110 w 118720"/>
                  <a:gd name="connsiteY3" fmla="*/ 48954 h 64683"/>
                  <a:gd name="connsiteX4" fmla="*/ 87101 w 118720"/>
                  <a:gd name="connsiteY4" fmla="*/ 53303 h 64683"/>
                  <a:gd name="connsiteX5" fmla="*/ 52628 w 118720"/>
                  <a:gd name="connsiteY5" fmla="*/ 36443 h 64683"/>
                  <a:gd name="connsiteX6" fmla="*/ 38967 w 118720"/>
                  <a:gd name="connsiteY6" fmla="*/ 25988 h 64683"/>
                  <a:gd name="connsiteX7" fmla="*/ 20087 w 118720"/>
                  <a:gd name="connsiteY7" fmla="*/ 11359 h 64683"/>
                  <a:gd name="connsiteX8" fmla="*/ 31051 w 118720"/>
                  <a:gd name="connsiteY8" fmla="*/ 11183 h 64683"/>
                  <a:gd name="connsiteX9" fmla="*/ 32104 w 118720"/>
                  <a:gd name="connsiteY9" fmla="*/ 34985 h 64683"/>
                  <a:gd name="connsiteX10" fmla="*/ 45577 w 118720"/>
                  <a:gd name="connsiteY10" fmla="*/ 45290 h 64683"/>
                  <a:gd name="connsiteX11" fmla="*/ 87100 w 118720"/>
                  <a:gd name="connsiteY11" fmla="*/ 64592 h 64683"/>
                  <a:gd name="connsiteX12" fmla="*/ 106820 w 118720"/>
                  <a:gd name="connsiteY12" fmla="*/ 58075 h 64683"/>
                  <a:gd name="connsiteX13" fmla="*/ 118562 w 118720"/>
                  <a:gd name="connsiteY13" fmla="*/ 40194 h 64683"/>
                  <a:gd name="connsiteX14" fmla="*/ 111085 w 118720"/>
                  <a:gd name="connsiteY14" fmla="*/ 22487 h 64683"/>
                  <a:gd name="connsiteX15" fmla="*/ 31050 w 118720"/>
                  <a:gd name="connsiteY15" fmla="*/ -92 h 64683"/>
                  <a:gd name="connsiteX16" fmla="*/ 5320 w 118720"/>
                  <a:gd name="connsiteY16" fmla="*/ 643 h 64683"/>
                  <a:gd name="connsiteX17" fmla="*/ 252 w 118720"/>
                  <a:gd name="connsiteY17" fmla="*/ 4331 h 64683"/>
                  <a:gd name="connsiteX18" fmla="*/ 1696 w 118720"/>
                  <a:gd name="connsiteY18" fmla="*/ 10412 h 64683"/>
                  <a:gd name="connsiteX19" fmla="*/ 32104 w 118720"/>
                  <a:gd name="connsiteY19" fmla="*/ 34985 h 64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8720" h="64683">
                    <a:moveTo>
                      <a:pt x="31051" y="11198"/>
                    </a:moveTo>
                    <a:cubicBezTo>
                      <a:pt x="66741" y="11198"/>
                      <a:pt x="90262" y="17465"/>
                      <a:pt x="102970" y="30375"/>
                    </a:cubicBezTo>
                    <a:cubicBezTo>
                      <a:pt x="106032" y="33490"/>
                      <a:pt x="107461" y="36468"/>
                      <a:pt x="107235" y="39247"/>
                    </a:cubicBezTo>
                    <a:cubicBezTo>
                      <a:pt x="106880" y="43259"/>
                      <a:pt x="103183" y="46736"/>
                      <a:pt x="100110" y="48954"/>
                    </a:cubicBezTo>
                    <a:cubicBezTo>
                      <a:pt x="96083" y="51882"/>
                      <a:pt x="91818" y="53303"/>
                      <a:pt x="87101" y="53303"/>
                    </a:cubicBezTo>
                    <a:cubicBezTo>
                      <a:pt x="75622" y="53303"/>
                      <a:pt x="63241" y="44779"/>
                      <a:pt x="52628" y="36443"/>
                    </a:cubicBezTo>
                    <a:cubicBezTo>
                      <a:pt x="48149" y="32928"/>
                      <a:pt x="43570" y="29465"/>
                      <a:pt x="38967" y="25988"/>
                    </a:cubicBezTo>
                    <a:cubicBezTo>
                      <a:pt x="32669" y="21241"/>
                      <a:pt x="26234" y="16394"/>
                      <a:pt x="20087" y="11359"/>
                    </a:cubicBezTo>
                    <a:cubicBezTo>
                      <a:pt x="23625" y="11253"/>
                      <a:pt x="27300" y="11183"/>
                      <a:pt x="31051" y="11183"/>
                    </a:cubicBezTo>
                    <a:close/>
                    <a:moveTo>
                      <a:pt x="32104" y="34985"/>
                    </a:moveTo>
                    <a:cubicBezTo>
                      <a:pt x="36645" y="38401"/>
                      <a:pt x="41161" y="41826"/>
                      <a:pt x="45577" y="45290"/>
                    </a:cubicBezTo>
                    <a:cubicBezTo>
                      <a:pt x="58322" y="55309"/>
                      <a:pt x="72184" y="64592"/>
                      <a:pt x="87100" y="64592"/>
                    </a:cubicBezTo>
                    <a:cubicBezTo>
                      <a:pt x="94213" y="64592"/>
                      <a:pt x="100849" y="62388"/>
                      <a:pt x="106820" y="58075"/>
                    </a:cubicBezTo>
                    <a:cubicBezTo>
                      <a:pt x="115827" y="51545"/>
                      <a:pt x="118173" y="44742"/>
                      <a:pt x="118562" y="40194"/>
                    </a:cubicBezTo>
                    <a:cubicBezTo>
                      <a:pt x="118918" y="35932"/>
                      <a:pt x="117897" y="29415"/>
                      <a:pt x="111085" y="22487"/>
                    </a:cubicBezTo>
                    <a:cubicBezTo>
                      <a:pt x="91177" y="2251"/>
                      <a:pt x="55876" y="-92"/>
                      <a:pt x="31050" y="-92"/>
                    </a:cubicBezTo>
                    <a:cubicBezTo>
                      <a:pt x="21754" y="-92"/>
                      <a:pt x="12948" y="283"/>
                      <a:pt x="5320" y="643"/>
                    </a:cubicBezTo>
                    <a:cubicBezTo>
                      <a:pt x="3037" y="749"/>
                      <a:pt x="1043" y="2200"/>
                      <a:pt x="252" y="4331"/>
                    </a:cubicBezTo>
                    <a:cubicBezTo>
                      <a:pt x="-537" y="6461"/>
                      <a:pt x="39" y="8855"/>
                      <a:pt x="1696" y="10412"/>
                    </a:cubicBezTo>
                    <a:cubicBezTo>
                      <a:pt x="11205" y="19234"/>
                      <a:pt x="21830" y="27247"/>
                      <a:pt x="32104" y="349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4DEECB5E-81CE-034A-8C3B-47574632F85D}"/>
                  </a:ext>
                </a:extLst>
              </p:cNvPr>
              <p:cNvSpPr/>
              <p:nvPr/>
            </p:nvSpPr>
            <p:spPr>
              <a:xfrm>
                <a:off x="6204379" y="3152558"/>
                <a:ext cx="67985" cy="26103"/>
              </a:xfrm>
              <a:custGeom>
                <a:avLst/>
                <a:gdLst>
                  <a:gd name="connsiteX0" fmla="*/ 5576 w 67985"/>
                  <a:gd name="connsiteY0" fmla="*/ 26002 h 26103"/>
                  <a:gd name="connsiteX1" fmla="*/ 7031 w 67985"/>
                  <a:gd name="connsiteY1" fmla="*/ 25825 h 26103"/>
                  <a:gd name="connsiteX2" fmla="*/ 63658 w 67985"/>
                  <a:gd name="connsiteY2" fmla="*/ 10996 h 26103"/>
                  <a:gd name="connsiteX3" fmla="*/ 67697 w 67985"/>
                  <a:gd name="connsiteY3" fmla="*/ 4106 h 26103"/>
                  <a:gd name="connsiteX4" fmla="*/ 60760 w 67985"/>
                  <a:gd name="connsiteY4" fmla="*/ 93 h 26103"/>
                  <a:gd name="connsiteX5" fmla="*/ 4121 w 67985"/>
                  <a:gd name="connsiteY5" fmla="*/ 14909 h 26103"/>
                  <a:gd name="connsiteX6" fmla="*/ 93 w 67985"/>
                  <a:gd name="connsiteY6" fmla="*/ 21812 h 26103"/>
                  <a:gd name="connsiteX7" fmla="*/ 5576 w 67985"/>
                  <a:gd name="connsiteY7" fmla="*/ 26012 h 26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985" h="26103">
                    <a:moveTo>
                      <a:pt x="5576" y="26002"/>
                    </a:moveTo>
                    <a:cubicBezTo>
                      <a:pt x="6053" y="26002"/>
                      <a:pt x="6544" y="25931"/>
                      <a:pt x="7031" y="25825"/>
                    </a:cubicBezTo>
                    <a:lnTo>
                      <a:pt x="63658" y="10996"/>
                    </a:lnTo>
                    <a:cubicBezTo>
                      <a:pt x="66695" y="10212"/>
                      <a:pt x="68500" y="7121"/>
                      <a:pt x="67697" y="4106"/>
                    </a:cubicBezTo>
                    <a:cubicBezTo>
                      <a:pt x="66919" y="1089"/>
                      <a:pt x="63846" y="-692"/>
                      <a:pt x="60760" y="93"/>
                    </a:cubicBezTo>
                    <a:lnTo>
                      <a:pt x="4121" y="14909"/>
                    </a:lnTo>
                    <a:cubicBezTo>
                      <a:pt x="1098" y="15708"/>
                      <a:pt x="-709" y="18797"/>
                      <a:pt x="93" y="21812"/>
                    </a:cubicBezTo>
                    <a:cubicBezTo>
                      <a:pt x="759" y="24341"/>
                      <a:pt x="3066" y="26012"/>
                      <a:pt x="5576" y="2601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FE3E171D-4CB0-204D-89E0-F5767A7B3616}"/>
                  </a:ext>
                </a:extLst>
              </p:cNvPr>
              <p:cNvSpPr/>
              <p:nvPr/>
            </p:nvSpPr>
            <p:spPr>
              <a:xfrm>
                <a:off x="6215395" y="3174516"/>
                <a:ext cx="65344" cy="31037"/>
              </a:xfrm>
              <a:custGeom>
                <a:avLst/>
                <a:gdLst>
                  <a:gd name="connsiteX0" fmla="*/ 5035 w 65344"/>
                  <a:gd name="connsiteY0" fmla="*/ 19694 h 31037"/>
                  <a:gd name="connsiteX1" fmla="*/ -71 w 65344"/>
                  <a:gd name="connsiteY1" fmla="*/ 25837 h 31037"/>
                  <a:gd name="connsiteX2" fmla="*/ 5575 w 65344"/>
                  <a:gd name="connsiteY2" fmla="*/ 30946 h 31037"/>
                  <a:gd name="connsiteX3" fmla="*/ 6126 w 65344"/>
                  <a:gd name="connsiteY3" fmla="*/ 30920 h 31037"/>
                  <a:gd name="connsiteX4" fmla="*/ 62828 w 65344"/>
                  <a:gd name="connsiteY4" fmla="*/ 10173 h 31037"/>
                  <a:gd name="connsiteX5" fmla="*/ 64208 w 65344"/>
                  <a:gd name="connsiteY5" fmla="*/ 2310 h 31037"/>
                  <a:gd name="connsiteX6" fmla="*/ 56292 w 65344"/>
                  <a:gd name="connsiteY6" fmla="*/ 929 h 31037"/>
                  <a:gd name="connsiteX7" fmla="*/ 5034 w 65344"/>
                  <a:gd name="connsiteY7" fmla="*/ 19695 h 31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4" h="31037">
                    <a:moveTo>
                      <a:pt x="5035" y="19694"/>
                    </a:moveTo>
                    <a:cubicBezTo>
                      <a:pt x="1924" y="19976"/>
                      <a:pt x="-372" y="22735"/>
                      <a:pt x="-71" y="25837"/>
                    </a:cubicBezTo>
                    <a:cubicBezTo>
                      <a:pt x="214" y="28751"/>
                      <a:pt x="2689" y="30946"/>
                      <a:pt x="5575" y="30946"/>
                    </a:cubicBezTo>
                    <a:cubicBezTo>
                      <a:pt x="5752" y="30946"/>
                      <a:pt x="5937" y="30946"/>
                      <a:pt x="6126" y="30920"/>
                    </a:cubicBezTo>
                    <a:cubicBezTo>
                      <a:pt x="26461" y="28988"/>
                      <a:pt x="46081" y="21824"/>
                      <a:pt x="62828" y="10173"/>
                    </a:cubicBezTo>
                    <a:cubicBezTo>
                      <a:pt x="65388" y="8379"/>
                      <a:pt x="66028" y="4865"/>
                      <a:pt x="64208" y="2310"/>
                    </a:cubicBezTo>
                    <a:cubicBezTo>
                      <a:pt x="62401" y="-243"/>
                      <a:pt x="58864" y="-854"/>
                      <a:pt x="56292" y="929"/>
                    </a:cubicBezTo>
                    <a:cubicBezTo>
                      <a:pt x="41163" y="11458"/>
                      <a:pt x="23437" y="17938"/>
                      <a:pt x="5034" y="1969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50F2A260-300C-B542-AB9B-EC2149CF67F8}"/>
                  </a:ext>
                </a:extLst>
              </p:cNvPr>
              <p:cNvSpPr/>
              <p:nvPr/>
            </p:nvSpPr>
            <p:spPr>
              <a:xfrm>
                <a:off x="6223929" y="3199835"/>
                <a:ext cx="88031" cy="34104"/>
              </a:xfrm>
              <a:custGeom>
                <a:avLst/>
                <a:gdLst>
                  <a:gd name="connsiteX0" fmla="*/ -87 w 88031"/>
                  <a:gd name="connsiteY0" fmla="*/ 28730 h 34104"/>
                  <a:gd name="connsiteX1" fmla="*/ 5571 w 88031"/>
                  <a:gd name="connsiteY1" fmla="*/ 34013 h 34104"/>
                  <a:gd name="connsiteX2" fmla="*/ 5948 w 88031"/>
                  <a:gd name="connsiteY2" fmla="*/ 34001 h 34104"/>
                  <a:gd name="connsiteX3" fmla="*/ 85055 w 88031"/>
                  <a:gd name="connsiteY3" fmla="*/ 10462 h 34104"/>
                  <a:gd name="connsiteX4" fmla="*/ 87188 w 88031"/>
                  <a:gd name="connsiteY4" fmla="*/ 2774 h 34104"/>
                  <a:gd name="connsiteX5" fmla="*/ 79449 w 88031"/>
                  <a:gd name="connsiteY5" fmla="*/ 655 h 34104"/>
                  <a:gd name="connsiteX6" fmla="*/ 5221 w 88031"/>
                  <a:gd name="connsiteY6" fmla="*/ 22735 h 34104"/>
                  <a:gd name="connsiteX7" fmla="*/ -85 w 88031"/>
                  <a:gd name="connsiteY7" fmla="*/ 28729 h 3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31" h="34104">
                    <a:moveTo>
                      <a:pt x="-87" y="28730"/>
                    </a:moveTo>
                    <a:cubicBezTo>
                      <a:pt x="126" y="31721"/>
                      <a:pt x="2612" y="34013"/>
                      <a:pt x="5571" y="34013"/>
                    </a:cubicBezTo>
                    <a:cubicBezTo>
                      <a:pt x="5713" y="34013"/>
                      <a:pt x="5820" y="34001"/>
                      <a:pt x="5948" y="34001"/>
                    </a:cubicBezTo>
                    <a:cubicBezTo>
                      <a:pt x="33609" y="32220"/>
                      <a:pt x="60969" y="24082"/>
                      <a:pt x="85055" y="10462"/>
                    </a:cubicBezTo>
                    <a:cubicBezTo>
                      <a:pt x="87789" y="8929"/>
                      <a:pt x="88743" y="5478"/>
                      <a:pt x="87188" y="2774"/>
                    </a:cubicBezTo>
                    <a:cubicBezTo>
                      <a:pt x="85634" y="58"/>
                      <a:pt x="82146" y="-902"/>
                      <a:pt x="79449" y="655"/>
                    </a:cubicBezTo>
                    <a:cubicBezTo>
                      <a:pt x="56843" y="13427"/>
                      <a:pt x="31176" y="21065"/>
                      <a:pt x="5221" y="22735"/>
                    </a:cubicBezTo>
                    <a:cubicBezTo>
                      <a:pt x="2099" y="22947"/>
                      <a:pt x="-286" y="25624"/>
                      <a:pt x="-85" y="2872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7AF4A482-0559-9D47-85C8-86DC08587932}"/>
                  </a:ext>
                </a:extLst>
              </p:cNvPr>
              <p:cNvSpPr/>
              <p:nvPr/>
            </p:nvSpPr>
            <p:spPr>
              <a:xfrm>
                <a:off x="6240963" y="3245064"/>
                <a:ext cx="65348" cy="25397"/>
              </a:xfrm>
              <a:custGeom>
                <a:avLst/>
                <a:gdLst>
                  <a:gd name="connsiteX0" fmla="*/ 64534 w 65348"/>
                  <a:gd name="connsiteY0" fmla="*/ 2789 h 25397"/>
                  <a:gd name="connsiteX1" fmla="*/ 56794 w 65348"/>
                  <a:gd name="connsiteY1" fmla="*/ 621 h 25397"/>
                  <a:gd name="connsiteX2" fmla="*/ 5548 w 65348"/>
                  <a:gd name="connsiteY2" fmla="*/ 14016 h 25397"/>
                  <a:gd name="connsiteX3" fmla="*/ -97 w 65348"/>
                  <a:gd name="connsiteY3" fmla="*/ 19698 h 25397"/>
                  <a:gd name="connsiteX4" fmla="*/ 5586 w 65348"/>
                  <a:gd name="connsiteY4" fmla="*/ 25306 h 25397"/>
                  <a:gd name="connsiteX5" fmla="*/ 5611 w 65348"/>
                  <a:gd name="connsiteY5" fmla="*/ 25306 h 25397"/>
                  <a:gd name="connsiteX6" fmla="*/ 62326 w 65348"/>
                  <a:gd name="connsiteY6" fmla="*/ 10477 h 25397"/>
                  <a:gd name="connsiteX7" fmla="*/ 64535 w 65348"/>
                  <a:gd name="connsiteY7" fmla="*/ 2789 h 25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8" h="25397">
                    <a:moveTo>
                      <a:pt x="64534" y="2789"/>
                    </a:moveTo>
                    <a:cubicBezTo>
                      <a:pt x="63005" y="73"/>
                      <a:pt x="59529" y="-887"/>
                      <a:pt x="56794" y="621"/>
                    </a:cubicBezTo>
                    <a:cubicBezTo>
                      <a:pt x="41163" y="9281"/>
                      <a:pt x="23450" y="13904"/>
                      <a:pt x="5548" y="14016"/>
                    </a:cubicBezTo>
                    <a:cubicBezTo>
                      <a:pt x="2412" y="14028"/>
                      <a:pt x="-122" y="16584"/>
                      <a:pt x="-97" y="19698"/>
                    </a:cubicBezTo>
                    <a:cubicBezTo>
                      <a:pt x="-71" y="22800"/>
                      <a:pt x="2463" y="25306"/>
                      <a:pt x="5586" y="25306"/>
                    </a:cubicBezTo>
                    <a:cubicBezTo>
                      <a:pt x="5598" y="25306"/>
                      <a:pt x="5598" y="25306"/>
                      <a:pt x="5611" y="25306"/>
                    </a:cubicBezTo>
                    <a:cubicBezTo>
                      <a:pt x="25419" y="25164"/>
                      <a:pt x="45040" y="20047"/>
                      <a:pt x="62326" y="10477"/>
                    </a:cubicBezTo>
                    <a:cubicBezTo>
                      <a:pt x="65061" y="8958"/>
                      <a:pt x="66064" y="5518"/>
                      <a:pt x="64535" y="278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55BABF60-8DE8-0644-AD8D-4BE965DBCA2C}"/>
                  </a:ext>
                </a:extLst>
              </p:cNvPr>
              <p:cNvSpPr/>
              <p:nvPr/>
            </p:nvSpPr>
            <p:spPr>
              <a:xfrm>
                <a:off x="6269374" y="3270448"/>
                <a:ext cx="45447" cy="22615"/>
              </a:xfrm>
              <a:custGeom>
                <a:avLst/>
                <a:gdLst>
                  <a:gd name="connsiteX0" fmla="*/ 36110 w 45447"/>
                  <a:gd name="connsiteY0" fmla="*/ 1168 h 22615"/>
                  <a:gd name="connsiteX1" fmla="*/ 5802 w 45447"/>
                  <a:gd name="connsiteY1" fmla="*/ 11211 h 22615"/>
                  <a:gd name="connsiteX2" fmla="*/ -94 w 45447"/>
                  <a:gd name="connsiteY2" fmla="*/ 16632 h 22615"/>
                  <a:gd name="connsiteX3" fmla="*/ 5363 w 45447"/>
                  <a:gd name="connsiteY3" fmla="*/ 22488 h 22615"/>
                  <a:gd name="connsiteX4" fmla="*/ 7407 w 45447"/>
                  <a:gd name="connsiteY4" fmla="*/ 22524 h 22615"/>
                  <a:gd name="connsiteX5" fmla="*/ 43248 w 45447"/>
                  <a:gd name="connsiteY5" fmla="*/ 9950 h 22615"/>
                  <a:gd name="connsiteX6" fmla="*/ 44087 w 45447"/>
                  <a:gd name="connsiteY6" fmla="*/ 2001 h 22615"/>
                  <a:gd name="connsiteX7" fmla="*/ 36109 w 45447"/>
                  <a:gd name="connsiteY7" fmla="*/ 1167 h 2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447" h="22615">
                    <a:moveTo>
                      <a:pt x="36110" y="1168"/>
                    </a:moveTo>
                    <a:cubicBezTo>
                      <a:pt x="27680" y="7946"/>
                      <a:pt x="16641" y="11548"/>
                      <a:pt x="5802" y="11211"/>
                    </a:cubicBezTo>
                    <a:cubicBezTo>
                      <a:pt x="2765" y="10929"/>
                      <a:pt x="44" y="13517"/>
                      <a:pt x="-94" y="16632"/>
                    </a:cubicBezTo>
                    <a:cubicBezTo>
                      <a:pt x="-201" y="19747"/>
                      <a:pt x="2228" y="22376"/>
                      <a:pt x="5363" y="22488"/>
                    </a:cubicBezTo>
                    <a:cubicBezTo>
                      <a:pt x="6053" y="22513"/>
                      <a:pt x="6728" y="22524"/>
                      <a:pt x="7407" y="22524"/>
                    </a:cubicBezTo>
                    <a:cubicBezTo>
                      <a:pt x="20291" y="22524"/>
                      <a:pt x="33250" y="18000"/>
                      <a:pt x="43248" y="9950"/>
                    </a:cubicBezTo>
                    <a:cubicBezTo>
                      <a:pt x="45680" y="7983"/>
                      <a:pt x="46057" y="4430"/>
                      <a:pt x="44087" y="2001"/>
                    </a:cubicBezTo>
                    <a:cubicBezTo>
                      <a:pt x="42117" y="-430"/>
                      <a:pt x="38492" y="-790"/>
                      <a:pt x="36109" y="116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B8DC9B8B-8561-C946-9939-A5D37AC4384C}"/>
                  </a:ext>
                </a:extLst>
              </p:cNvPr>
              <p:cNvSpPr/>
              <p:nvPr/>
            </p:nvSpPr>
            <p:spPr>
              <a:xfrm>
                <a:off x="5982469" y="2863849"/>
                <a:ext cx="64071" cy="123469"/>
              </a:xfrm>
              <a:custGeom>
                <a:avLst/>
                <a:gdLst>
                  <a:gd name="connsiteX0" fmla="*/ 26086 w 64071"/>
                  <a:gd name="connsiteY0" fmla="*/ 11368 h 123469"/>
                  <a:gd name="connsiteX1" fmla="*/ 47523 w 64071"/>
                  <a:gd name="connsiteY1" fmla="*/ 28654 h 123469"/>
                  <a:gd name="connsiteX2" fmla="*/ 51248 w 64071"/>
                  <a:gd name="connsiteY2" fmla="*/ 40130 h 123469"/>
                  <a:gd name="connsiteX3" fmla="*/ 49108 w 64071"/>
                  <a:gd name="connsiteY3" fmla="*/ 85096 h 123469"/>
                  <a:gd name="connsiteX4" fmla="*/ 46789 w 64071"/>
                  <a:gd name="connsiteY4" fmla="*/ 99902 h 123469"/>
                  <a:gd name="connsiteX5" fmla="*/ 18389 w 64071"/>
                  <a:gd name="connsiteY5" fmla="*/ 46330 h 123469"/>
                  <a:gd name="connsiteX6" fmla="*/ 11775 w 64071"/>
                  <a:gd name="connsiteY6" fmla="*/ 30409 h 123469"/>
                  <a:gd name="connsiteX7" fmla="*/ 6211 w 64071"/>
                  <a:gd name="connsiteY7" fmla="*/ 31554 h 123469"/>
                  <a:gd name="connsiteX8" fmla="*/ 11620 w 64071"/>
                  <a:gd name="connsiteY8" fmla="*/ 29601 h 123469"/>
                  <a:gd name="connsiteX9" fmla="*/ 14586 w 64071"/>
                  <a:gd name="connsiteY9" fmla="*/ 15629 h 123469"/>
                  <a:gd name="connsiteX10" fmla="*/ 26085 w 64071"/>
                  <a:gd name="connsiteY10" fmla="*/ 11366 h 123469"/>
                  <a:gd name="connsiteX11" fmla="*/ 434 w 64071"/>
                  <a:gd name="connsiteY11" fmla="*/ 31559 h 123469"/>
                  <a:gd name="connsiteX12" fmla="*/ 647 w 64071"/>
                  <a:gd name="connsiteY12" fmla="*/ 32698 h 123469"/>
                  <a:gd name="connsiteX13" fmla="*/ 8238 w 64071"/>
                  <a:gd name="connsiteY13" fmla="*/ 51408 h 123469"/>
                  <a:gd name="connsiteX14" fmla="*/ 37383 w 64071"/>
                  <a:gd name="connsiteY14" fmla="*/ 106277 h 123469"/>
                  <a:gd name="connsiteX15" fmla="*/ 46366 w 64071"/>
                  <a:gd name="connsiteY15" fmla="*/ 120794 h 123469"/>
                  <a:gd name="connsiteX16" fmla="*/ 52762 w 64071"/>
                  <a:gd name="connsiteY16" fmla="*/ 123143 h 123469"/>
                  <a:gd name="connsiteX17" fmla="*/ 56834 w 64071"/>
                  <a:gd name="connsiteY17" fmla="*/ 117724 h 123469"/>
                  <a:gd name="connsiteX18" fmla="*/ 60315 w 64071"/>
                  <a:gd name="connsiteY18" fmla="*/ 86977 h 123469"/>
                  <a:gd name="connsiteX19" fmla="*/ 62381 w 64071"/>
                  <a:gd name="connsiteY19" fmla="*/ 37840 h 123469"/>
                  <a:gd name="connsiteX20" fmla="*/ 57899 w 64071"/>
                  <a:gd name="connsiteY20" fmla="*/ 24026 h 123469"/>
                  <a:gd name="connsiteX21" fmla="*/ 27787 w 64071"/>
                  <a:gd name="connsiteY21" fmla="*/ 215 h 123469"/>
                  <a:gd name="connsiteX22" fmla="*/ 6073 w 64071"/>
                  <a:gd name="connsiteY22" fmla="*/ 8144 h 123469"/>
                  <a:gd name="connsiteX23" fmla="*/ 437 w 64071"/>
                  <a:gd name="connsiteY23" fmla="*/ 31560 h 123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071" h="123469">
                    <a:moveTo>
                      <a:pt x="26086" y="11368"/>
                    </a:moveTo>
                    <a:cubicBezTo>
                      <a:pt x="34820" y="12702"/>
                      <a:pt x="44225" y="21380"/>
                      <a:pt x="47523" y="28654"/>
                    </a:cubicBezTo>
                    <a:cubicBezTo>
                      <a:pt x="49187" y="32333"/>
                      <a:pt x="50403" y="36079"/>
                      <a:pt x="51248" y="40130"/>
                    </a:cubicBezTo>
                    <a:cubicBezTo>
                      <a:pt x="54257" y="54564"/>
                      <a:pt x="51753" y="69396"/>
                      <a:pt x="49108" y="85096"/>
                    </a:cubicBezTo>
                    <a:cubicBezTo>
                      <a:pt x="48283" y="89987"/>
                      <a:pt x="47454" y="94929"/>
                      <a:pt x="46789" y="99902"/>
                    </a:cubicBezTo>
                    <a:cubicBezTo>
                      <a:pt x="37860" y="84852"/>
                      <a:pt x="28606" y="67375"/>
                      <a:pt x="18389" y="46330"/>
                    </a:cubicBezTo>
                    <a:cubicBezTo>
                      <a:pt x="15824" y="41474"/>
                      <a:pt x="12925" y="35925"/>
                      <a:pt x="11775" y="30409"/>
                    </a:cubicBezTo>
                    <a:lnTo>
                      <a:pt x="6211" y="31554"/>
                    </a:lnTo>
                    <a:lnTo>
                      <a:pt x="11620" y="29601"/>
                    </a:lnTo>
                    <a:cubicBezTo>
                      <a:pt x="10646" y="24050"/>
                      <a:pt x="11727" y="18823"/>
                      <a:pt x="14586" y="15629"/>
                    </a:cubicBezTo>
                    <a:cubicBezTo>
                      <a:pt x="17736" y="12066"/>
                      <a:pt x="21510" y="10681"/>
                      <a:pt x="26085" y="11366"/>
                    </a:cubicBezTo>
                    <a:close/>
                    <a:moveTo>
                      <a:pt x="434" y="31559"/>
                    </a:moveTo>
                    <a:cubicBezTo>
                      <a:pt x="448" y="31629"/>
                      <a:pt x="647" y="32650"/>
                      <a:pt x="647" y="32698"/>
                    </a:cubicBezTo>
                    <a:cubicBezTo>
                      <a:pt x="2119" y="39763"/>
                      <a:pt x="5411" y="46022"/>
                      <a:pt x="8238" y="51408"/>
                    </a:cubicBezTo>
                    <a:cubicBezTo>
                      <a:pt x="18652" y="72846"/>
                      <a:pt x="28188" y="90811"/>
                      <a:pt x="37383" y="106277"/>
                    </a:cubicBezTo>
                    <a:cubicBezTo>
                      <a:pt x="40320" y="111208"/>
                      <a:pt x="43315" y="116052"/>
                      <a:pt x="46366" y="120794"/>
                    </a:cubicBezTo>
                    <a:cubicBezTo>
                      <a:pt x="47743" y="122902"/>
                      <a:pt x="50336" y="123859"/>
                      <a:pt x="52762" y="123143"/>
                    </a:cubicBezTo>
                    <a:cubicBezTo>
                      <a:pt x="55173" y="122431"/>
                      <a:pt x="56840" y="120215"/>
                      <a:pt x="56834" y="117724"/>
                    </a:cubicBezTo>
                    <a:cubicBezTo>
                      <a:pt x="56817" y="107751"/>
                      <a:pt x="58515" y="97654"/>
                      <a:pt x="60315" y="86977"/>
                    </a:cubicBezTo>
                    <a:cubicBezTo>
                      <a:pt x="63017" y="70935"/>
                      <a:pt x="65820" y="54337"/>
                      <a:pt x="62381" y="37840"/>
                    </a:cubicBezTo>
                    <a:cubicBezTo>
                      <a:pt x="61382" y="33045"/>
                      <a:pt x="59860" y="28395"/>
                      <a:pt x="57899" y="24026"/>
                    </a:cubicBezTo>
                    <a:cubicBezTo>
                      <a:pt x="53337" y="14008"/>
                      <a:pt x="41251" y="2242"/>
                      <a:pt x="27787" y="215"/>
                    </a:cubicBezTo>
                    <a:cubicBezTo>
                      <a:pt x="19346" y="-1065"/>
                      <a:pt x="11834" y="1678"/>
                      <a:pt x="6073" y="8144"/>
                    </a:cubicBezTo>
                    <a:cubicBezTo>
                      <a:pt x="882" y="13971"/>
                      <a:pt x="-1168" y="22512"/>
                      <a:pt x="437" y="3156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A670805F-28A8-E445-BB50-A261D743AEB0}"/>
                  </a:ext>
                </a:extLst>
              </p:cNvPr>
              <p:cNvSpPr/>
              <p:nvPr/>
            </p:nvSpPr>
            <p:spPr>
              <a:xfrm>
                <a:off x="6269488" y="2922538"/>
                <a:ext cx="91459" cy="100502"/>
              </a:xfrm>
              <a:custGeom>
                <a:avLst/>
                <a:gdLst>
                  <a:gd name="connsiteX0" fmla="*/ 19193 w 91459"/>
                  <a:gd name="connsiteY0" fmla="*/ 72828 h 100502"/>
                  <a:gd name="connsiteX1" fmla="*/ 62616 w 91459"/>
                  <a:gd name="connsiteY1" fmla="*/ 12738 h 100502"/>
                  <a:gd name="connsiteX2" fmla="*/ 72478 w 91459"/>
                  <a:gd name="connsiteY2" fmla="*/ 11902 h 100502"/>
                  <a:gd name="connsiteX3" fmla="*/ 79111 w 91459"/>
                  <a:gd name="connsiteY3" fmla="*/ 21948 h 100502"/>
                  <a:gd name="connsiteX4" fmla="*/ 78620 w 91459"/>
                  <a:gd name="connsiteY4" fmla="*/ 35573 h 100502"/>
                  <a:gd name="connsiteX5" fmla="*/ 50583 w 91459"/>
                  <a:gd name="connsiteY5" fmla="*/ 61672 h 100502"/>
                  <a:gd name="connsiteX6" fmla="*/ 35917 w 91459"/>
                  <a:gd name="connsiteY6" fmla="*/ 70685 h 100502"/>
                  <a:gd name="connsiteX7" fmla="*/ 15479 w 91459"/>
                  <a:gd name="connsiteY7" fmla="*/ 83077 h 100502"/>
                  <a:gd name="connsiteX8" fmla="*/ 19178 w 91459"/>
                  <a:gd name="connsiteY8" fmla="*/ 72823 h 100502"/>
                  <a:gd name="connsiteX9" fmla="*/ 41975 w 91459"/>
                  <a:gd name="connsiteY9" fmla="*/ 80236 h 100502"/>
                  <a:gd name="connsiteX10" fmla="*/ 56433 w 91459"/>
                  <a:gd name="connsiteY10" fmla="*/ 71346 h 100502"/>
                  <a:gd name="connsiteX11" fmla="*/ 89257 w 91459"/>
                  <a:gd name="connsiteY11" fmla="*/ 39554 h 100502"/>
                  <a:gd name="connsiteX12" fmla="*/ 90071 w 91459"/>
                  <a:gd name="connsiteY12" fmla="*/ 18926 h 100502"/>
                  <a:gd name="connsiteX13" fmla="*/ 77365 w 91459"/>
                  <a:gd name="connsiteY13" fmla="*/ 1707 h 100502"/>
                  <a:gd name="connsiteX14" fmla="*/ 58047 w 91459"/>
                  <a:gd name="connsiteY14" fmla="*/ 2414 h 100502"/>
                  <a:gd name="connsiteX15" fmla="*/ 8558 w 91459"/>
                  <a:gd name="connsiteY15" fmla="*/ 68849 h 100502"/>
                  <a:gd name="connsiteX16" fmla="*/ 179 w 91459"/>
                  <a:gd name="connsiteY16" fmla="*/ 93024 h 100502"/>
                  <a:gd name="connsiteX17" fmla="*/ 1868 w 91459"/>
                  <a:gd name="connsiteY17" fmla="*/ 99035 h 100502"/>
                  <a:gd name="connsiteX18" fmla="*/ 8106 w 91459"/>
                  <a:gd name="connsiteY18" fmla="*/ 99837 h 100502"/>
                  <a:gd name="connsiteX19" fmla="*/ 41977 w 91459"/>
                  <a:gd name="connsiteY19" fmla="*/ 80235 h 10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1459" h="100502">
                    <a:moveTo>
                      <a:pt x="19193" y="72828"/>
                    </a:moveTo>
                    <a:cubicBezTo>
                      <a:pt x="31776" y="39653"/>
                      <a:pt x="45974" y="19999"/>
                      <a:pt x="62616" y="12738"/>
                    </a:cubicBezTo>
                    <a:cubicBezTo>
                      <a:pt x="66631" y="10991"/>
                      <a:pt x="69940" y="10712"/>
                      <a:pt x="72478" y="11902"/>
                    </a:cubicBezTo>
                    <a:cubicBezTo>
                      <a:pt x="76133" y="13647"/>
                      <a:pt x="78105" y="18309"/>
                      <a:pt x="79111" y="21948"/>
                    </a:cubicBezTo>
                    <a:cubicBezTo>
                      <a:pt x="80448" y="26723"/>
                      <a:pt x="80284" y="31188"/>
                      <a:pt x="78620" y="35573"/>
                    </a:cubicBezTo>
                    <a:cubicBezTo>
                      <a:pt x="74573" y="46242"/>
                      <a:pt x="62178" y="54746"/>
                      <a:pt x="50583" y="61672"/>
                    </a:cubicBezTo>
                    <a:cubicBezTo>
                      <a:pt x="45693" y="64596"/>
                      <a:pt x="40816" y="67631"/>
                      <a:pt x="35917" y="70685"/>
                    </a:cubicBezTo>
                    <a:cubicBezTo>
                      <a:pt x="29224" y="74865"/>
                      <a:pt x="22389" y="79137"/>
                      <a:pt x="15479" y="83077"/>
                    </a:cubicBezTo>
                    <a:cubicBezTo>
                      <a:pt x="16627" y="79750"/>
                      <a:pt x="17854" y="76309"/>
                      <a:pt x="19178" y="72823"/>
                    </a:cubicBezTo>
                    <a:close/>
                    <a:moveTo>
                      <a:pt x="41975" y="80236"/>
                    </a:moveTo>
                    <a:cubicBezTo>
                      <a:pt x="46794" y="77219"/>
                      <a:pt x="51613" y="74229"/>
                      <a:pt x="56433" y="71346"/>
                    </a:cubicBezTo>
                    <a:cubicBezTo>
                      <a:pt x="70365" y="63030"/>
                      <a:pt x="83998" y="53418"/>
                      <a:pt x="89257" y="39554"/>
                    </a:cubicBezTo>
                    <a:cubicBezTo>
                      <a:pt x="91764" y="32942"/>
                      <a:pt x="92027" y="25997"/>
                      <a:pt x="90071" y="18926"/>
                    </a:cubicBezTo>
                    <a:cubicBezTo>
                      <a:pt x="87095" y="8252"/>
                      <a:pt x="81512" y="3672"/>
                      <a:pt x="77365" y="1707"/>
                    </a:cubicBezTo>
                    <a:cubicBezTo>
                      <a:pt x="73476" y="-126"/>
                      <a:pt x="66976" y="-1475"/>
                      <a:pt x="58047" y="2414"/>
                    </a:cubicBezTo>
                    <a:cubicBezTo>
                      <a:pt x="31964" y="13785"/>
                      <a:pt x="17311" y="45772"/>
                      <a:pt x="8558" y="68849"/>
                    </a:cubicBezTo>
                    <a:cubicBezTo>
                      <a:pt x="5280" y="77489"/>
                      <a:pt x="2529" y="85807"/>
                      <a:pt x="179" y="93024"/>
                    </a:cubicBezTo>
                    <a:cubicBezTo>
                      <a:pt x="-525" y="95183"/>
                      <a:pt x="144" y="97549"/>
                      <a:pt x="1868" y="99035"/>
                    </a:cubicBezTo>
                    <a:cubicBezTo>
                      <a:pt x="3597" y="100520"/>
                      <a:pt x="6055" y="100828"/>
                      <a:pt x="8106" y="99837"/>
                    </a:cubicBezTo>
                    <a:cubicBezTo>
                      <a:pt x="19770" y="94108"/>
                      <a:pt x="31065" y="87057"/>
                      <a:pt x="41977" y="8023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5F097BE-7BA9-074C-93EF-077EFD4CB9CE}"/>
                </a:ext>
              </a:extLst>
            </p:cNvPr>
            <p:cNvSpPr txBox="1"/>
            <p:nvPr/>
          </p:nvSpPr>
          <p:spPr>
            <a:xfrm>
              <a:off x="2321228" y="2633577"/>
              <a:ext cx="1851725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2000" b="1" spc="300" dirty="0">
                  <a:solidFill>
                    <a:schemeClr val="bg1"/>
                  </a:solidFill>
                  <a:latin typeface="Montserrat"/>
                </a:rPr>
                <a:t>FIRST-HAND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9FCA395-21F0-E948-BDCF-A898F148E23C}"/>
                </a:ext>
              </a:extLst>
            </p:cNvPr>
            <p:cNvSpPr txBox="1"/>
            <p:nvPr/>
          </p:nvSpPr>
          <p:spPr>
            <a:xfrm>
              <a:off x="1643898" y="2957463"/>
              <a:ext cx="3206391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Montserrat"/>
                </a:rPr>
                <a:t>Gives prospective employees information</a:t>
              </a:r>
            </a:p>
            <a:p>
              <a:pPr algn="ctr"/>
              <a:r>
                <a:rPr lang="en-US" sz="1400">
                  <a:solidFill>
                    <a:schemeClr val="bg1"/>
                  </a:solidFill>
                  <a:latin typeface="Montserrat"/>
                </a:rPr>
                <a:t>from those on the front line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D4B8F63-7B19-4240-AC4F-2B3589E45667}"/>
              </a:ext>
            </a:extLst>
          </p:cNvPr>
          <p:cNvGrpSpPr/>
          <p:nvPr/>
        </p:nvGrpSpPr>
        <p:grpSpPr>
          <a:xfrm>
            <a:off x="8089644" y="1452564"/>
            <a:ext cx="2926250" cy="2028119"/>
            <a:chOff x="1783985" y="1452564"/>
            <a:chExt cx="2926250" cy="2028119"/>
          </a:xfrm>
        </p:grpSpPr>
        <p:grpSp>
          <p:nvGrpSpPr>
            <p:cNvPr id="132" name="Graphic 4">
              <a:extLst>
                <a:ext uri="{FF2B5EF4-FFF2-40B4-BE49-F238E27FC236}">
                  <a16:creationId xmlns:a16="http://schemas.microsoft.com/office/drawing/2014/main" id="{F566A078-10A0-5F4E-8567-D1B9036E74D3}"/>
                </a:ext>
              </a:extLst>
            </p:cNvPr>
            <p:cNvGrpSpPr/>
            <p:nvPr/>
          </p:nvGrpSpPr>
          <p:grpSpPr>
            <a:xfrm>
              <a:off x="2791854" y="1452564"/>
              <a:ext cx="910469" cy="1143028"/>
              <a:chOff x="5651500" y="2863849"/>
              <a:chExt cx="887354" cy="1114012"/>
            </a:xfrm>
            <a:solidFill>
              <a:schemeClr val="bg1"/>
            </a:solidFill>
          </p:grpSpPr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F9F961DB-5A69-DD4B-8EBD-A9D846B94A27}"/>
                  </a:ext>
                </a:extLst>
              </p:cNvPr>
              <p:cNvSpPr/>
              <p:nvPr/>
            </p:nvSpPr>
            <p:spPr>
              <a:xfrm>
                <a:off x="5818376" y="3028309"/>
                <a:ext cx="555527" cy="949552"/>
              </a:xfrm>
              <a:custGeom>
                <a:avLst/>
                <a:gdLst>
                  <a:gd name="connsiteX0" fmla="*/ 152752 w 555527"/>
                  <a:gd name="connsiteY0" fmla="*/ 394768 h 949552"/>
                  <a:gd name="connsiteX1" fmla="*/ 134073 w 555527"/>
                  <a:gd name="connsiteY1" fmla="*/ 390120 h 949552"/>
                  <a:gd name="connsiteX2" fmla="*/ 119257 w 555527"/>
                  <a:gd name="connsiteY2" fmla="*/ 362955 h 949552"/>
                  <a:gd name="connsiteX3" fmla="*/ 123008 w 555527"/>
                  <a:gd name="connsiteY3" fmla="*/ 353111 h 949552"/>
                  <a:gd name="connsiteX4" fmla="*/ 124061 w 555527"/>
                  <a:gd name="connsiteY4" fmla="*/ 352935 h 949552"/>
                  <a:gd name="connsiteX5" fmla="*/ 133081 w 555527"/>
                  <a:gd name="connsiteY5" fmla="*/ 358019 h 949552"/>
                  <a:gd name="connsiteX6" fmla="*/ 147746 w 555527"/>
                  <a:gd name="connsiteY6" fmla="*/ 382616 h 949552"/>
                  <a:gd name="connsiteX7" fmla="*/ 152751 w 555527"/>
                  <a:gd name="connsiteY7" fmla="*/ 394778 h 949552"/>
                  <a:gd name="connsiteX8" fmla="*/ 385106 w 555527"/>
                  <a:gd name="connsiteY8" fmla="*/ 380488 h 949552"/>
                  <a:gd name="connsiteX9" fmla="*/ 405128 w 555527"/>
                  <a:gd name="connsiteY9" fmla="*/ 352177 h 949552"/>
                  <a:gd name="connsiteX10" fmla="*/ 426291 w 555527"/>
                  <a:gd name="connsiteY10" fmla="*/ 346420 h 949552"/>
                  <a:gd name="connsiteX11" fmla="*/ 433190 w 555527"/>
                  <a:gd name="connsiteY11" fmla="*/ 351479 h 949552"/>
                  <a:gd name="connsiteX12" fmla="*/ 419015 w 555527"/>
                  <a:gd name="connsiteY12" fmla="*/ 373971 h 949552"/>
                  <a:gd name="connsiteX13" fmla="*/ 385106 w 555527"/>
                  <a:gd name="connsiteY13" fmla="*/ 380488 h 949552"/>
                  <a:gd name="connsiteX14" fmla="*/ 139693 w 555527"/>
                  <a:gd name="connsiteY14" fmla="*/ 51424 h 949552"/>
                  <a:gd name="connsiteX15" fmla="*/ 498185 w 555527"/>
                  <a:gd name="connsiteY15" fmla="*/ 104344 h 949552"/>
                  <a:gd name="connsiteX16" fmla="*/ 502375 w 555527"/>
                  <a:gd name="connsiteY16" fmla="*/ 409696 h 949552"/>
                  <a:gd name="connsiteX17" fmla="*/ 457653 w 555527"/>
                  <a:gd name="connsiteY17" fmla="*/ 470093 h 949552"/>
                  <a:gd name="connsiteX18" fmla="*/ 441482 w 555527"/>
                  <a:gd name="connsiteY18" fmla="*/ 489183 h 949552"/>
                  <a:gd name="connsiteX19" fmla="*/ 399784 w 555527"/>
                  <a:gd name="connsiteY19" fmla="*/ 587536 h 949552"/>
                  <a:gd name="connsiteX20" fmla="*/ 392595 w 555527"/>
                  <a:gd name="connsiteY20" fmla="*/ 625566 h 949552"/>
                  <a:gd name="connsiteX21" fmla="*/ 331377 w 555527"/>
                  <a:gd name="connsiteY21" fmla="*/ 772753 h 949552"/>
                  <a:gd name="connsiteX22" fmla="*/ 330172 w 555527"/>
                  <a:gd name="connsiteY22" fmla="*/ 774409 h 949552"/>
                  <a:gd name="connsiteX23" fmla="*/ 304856 w 555527"/>
                  <a:gd name="connsiteY23" fmla="*/ 780453 h 949552"/>
                  <a:gd name="connsiteX24" fmla="*/ 374981 w 555527"/>
                  <a:gd name="connsiteY24" fmla="*/ 411689 h 949552"/>
                  <a:gd name="connsiteX25" fmla="*/ 380990 w 555527"/>
                  <a:gd name="connsiteY25" fmla="*/ 391415 h 949552"/>
                  <a:gd name="connsiteX26" fmla="*/ 424094 w 555527"/>
                  <a:gd name="connsiteY26" fmla="*/ 384076 h 949552"/>
                  <a:gd name="connsiteX27" fmla="*/ 443413 w 555527"/>
                  <a:gd name="connsiteY27" fmla="*/ 346556 h 949552"/>
                  <a:gd name="connsiteX28" fmla="*/ 428761 w 555527"/>
                  <a:gd name="connsiteY28" fmla="*/ 335391 h 949552"/>
                  <a:gd name="connsiteX29" fmla="*/ 398014 w 555527"/>
                  <a:gd name="connsiteY29" fmla="*/ 343391 h 949552"/>
                  <a:gd name="connsiteX30" fmla="*/ 373526 w 555527"/>
                  <a:gd name="connsiteY30" fmla="*/ 378780 h 949552"/>
                  <a:gd name="connsiteX31" fmla="*/ 346856 w 555527"/>
                  <a:gd name="connsiteY31" fmla="*/ 365833 h 949552"/>
                  <a:gd name="connsiteX32" fmla="*/ 333320 w 555527"/>
                  <a:gd name="connsiteY32" fmla="*/ 350382 h 949552"/>
                  <a:gd name="connsiteX33" fmla="*/ 357670 w 555527"/>
                  <a:gd name="connsiteY33" fmla="*/ 305722 h 949552"/>
                  <a:gd name="connsiteX34" fmla="*/ 353154 w 555527"/>
                  <a:gd name="connsiteY34" fmla="*/ 278832 h 949552"/>
                  <a:gd name="connsiteX35" fmla="*/ 340810 w 555527"/>
                  <a:gd name="connsiteY35" fmla="*/ 271057 h 949552"/>
                  <a:gd name="connsiteX36" fmla="*/ 314102 w 555527"/>
                  <a:gd name="connsiteY36" fmla="*/ 293984 h 949552"/>
                  <a:gd name="connsiteX37" fmla="*/ 319120 w 555527"/>
                  <a:gd name="connsiteY37" fmla="*/ 347890 h 949552"/>
                  <a:gd name="connsiteX38" fmla="*/ 279930 w 555527"/>
                  <a:gd name="connsiteY38" fmla="*/ 362157 h 949552"/>
                  <a:gd name="connsiteX39" fmla="*/ 279574 w 555527"/>
                  <a:gd name="connsiteY39" fmla="*/ 362157 h 949552"/>
                  <a:gd name="connsiteX40" fmla="*/ 238804 w 555527"/>
                  <a:gd name="connsiteY40" fmla="*/ 344737 h 949552"/>
                  <a:gd name="connsiteX41" fmla="*/ 249090 w 555527"/>
                  <a:gd name="connsiteY41" fmla="*/ 318843 h 949552"/>
                  <a:gd name="connsiteX42" fmla="*/ 245051 w 555527"/>
                  <a:gd name="connsiteY42" fmla="*/ 287430 h 949552"/>
                  <a:gd name="connsiteX43" fmla="*/ 225745 w 555527"/>
                  <a:gd name="connsiteY43" fmla="*/ 281723 h 949552"/>
                  <a:gd name="connsiteX44" fmla="*/ 209072 w 555527"/>
                  <a:gd name="connsiteY44" fmla="*/ 292900 h 949552"/>
                  <a:gd name="connsiteX45" fmla="*/ 214065 w 555527"/>
                  <a:gd name="connsiteY45" fmla="*/ 327616 h 949552"/>
                  <a:gd name="connsiteX46" fmla="*/ 224954 w 555527"/>
                  <a:gd name="connsiteY46" fmla="*/ 346444 h 949552"/>
                  <a:gd name="connsiteX47" fmla="*/ 183908 w 555527"/>
                  <a:gd name="connsiteY47" fmla="*/ 387752 h 949552"/>
                  <a:gd name="connsiteX48" fmla="*/ 164702 w 555527"/>
                  <a:gd name="connsiteY48" fmla="*/ 394069 h 949552"/>
                  <a:gd name="connsiteX49" fmla="*/ 158242 w 555527"/>
                  <a:gd name="connsiteY49" fmla="*/ 378281 h 949552"/>
                  <a:gd name="connsiteX50" fmla="*/ 140767 w 555527"/>
                  <a:gd name="connsiteY50" fmla="*/ 349696 h 949552"/>
                  <a:gd name="connsiteX51" fmla="*/ 118613 w 555527"/>
                  <a:gd name="connsiteY51" fmla="*/ 342706 h 949552"/>
                  <a:gd name="connsiteX52" fmla="*/ 107887 w 555527"/>
                  <a:gd name="connsiteY52" fmla="*/ 362618 h 949552"/>
                  <a:gd name="connsiteX53" fmla="*/ 129063 w 555527"/>
                  <a:gd name="connsiteY53" fmla="*/ 400237 h 949552"/>
                  <a:gd name="connsiteX54" fmla="*/ 157288 w 555527"/>
                  <a:gd name="connsiteY54" fmla="*/ 406081 h 949552"/>
                  <a:gd name="connsiteX55" fmla="*/ 252491 w 555527"/>
                  <a:gd name="connsiteY55" fmla="*/ 779768 h 949552"/>
                  <a:gd name="connsiteX56" fmla="*/ 221957 w 555527"/>
                  <a:gd name="connsiteY56" fmla="*/ 775120 h 949552"/>
                  <a:gd name="connsiteX57" fmla="*/ 220751 w 555527"/>
                  <a:gd name="connsiteY57" fmla="*/ 772803 h 949552"/>
                  <a:gd name="connsiteX58" fmla="*/ 162632 w 555527"/>
                  <a:gd name="connsiteY58" fmla="*/ 632008 h 949552"/>
                  <a:gd name="connsiteX59" fmla="*/ 147929 w 555527"/>
                  <a:gd name="connsiteY59" fmla="*/ 567275 h 949552"/>
                  <a:gd name="connsiteX60" fmla="*/ 86974 w 555527"/>
                  <a:gd name="connsiteY60" fmla="*/ 467676 h 949552"/>
                  <a:gd name="connsiteX61" fmla="*/ 35064 w 555527"/>
                  <a:gd name="connsiteY61" fmla="*/ 391466 h 949552"/>
                  <a:gd name="connsiteX62" fmla="*/ 139687 w 555527"/>
                  <a:gd name="connsiteY62" fmla="*/ 51424 h 949552"/>
                  <a:gd name="connsiteX63" fmla="*/ 325055 w 555527"/>
                  <a:gd name="connsiteY63" fmla="*/ 297026 h 949552"/>
                  <a:gd name="connsiteX64" fmla="*/ 338051 w 555527"/>
                  <a:gd name="connsiteY64" fmla="*/ 282135 h 949552"/>
                  <a:gd name="connsiteX65" fmla="*/ 339068 w 555527"/>
                  <a:gd name="connsiteY65" fmla="*/ 282241 h 949552"/>
                  <a:gd name="connsiteX66" fmla="*/ 343885 w 555527"/>
                  <a:gd name="connsiteY66" fmla="*/ 285367 h 949552"/>
                  <a:gd name="connsiteX67" fmla="*/ 346506 w 555527"/>
                  <a:gd name="connsiteY67" fmla="*/ 303647 h 949552"/>
                  <a:gd name="connsiteX68" fmla="*/ 327915 w 555527"/>
                  <a:gd name="connsiteY68" fmla="*/ 339858 h 949552"/>
                  <a:gd name="connsiteX69" fmla="*/ 325056 w 555527"/>
                  <a:gd name="connsiteY69" fmla="*/ 297042 h 949552"/>
                  <a:gd name="connsiteX70" fmla="*/ 230831 w 555527"/>
                  <a:gd name="connsiteY70" fmla="*/ 335255 h 949552"/>
                  <a:gd name="connsiteX71" fmla="*/ 224683 w 555527"/>
                  <a:gd name="connsiteY71" fmla="*/ 323580 h 949552"/>
                  <a:gd name="connsiteX72" fmla="*/ 219239 w 555527"/>
                  <a:gd name="connsiteY72" fmla="*/ 297960 h 949552"/>
                  <a:gd name="connsiteX73" fmla="*/ 227469 w 555527"/>
                  <a:gd name="connsiteY73" fmla="*/ 292876 h 949552"/>
                  <a:gd name="connsiteX74" fmla="*/ 229688 w 555527"/>
                  <a:gd name="connsiteY74" fmla="*/ 292699 h 949552"/>
                  <a:gd name="connsiteX75" fmla="*/ 236876 w 555527"/>
                  <a:gd name="connsiteY75" fmla="*/ 295278 h 949552"/>
                  <a:gd name="connsiteX76" fmla="*/ 238181 w 555527"/>
                  <a:gd name="connsiteY76" fmla="*/ 315726 h 949552"/>
                  <a:gd name="connsiteX77" fmla="*/ 230829 w 555527"/>
                  <a:gd name="connsiteY77" fmla="*/ 335252 h 949552"/>
                  <a:gd name="connsiteX78" fmla="*/ 233078 w 555527"/>
                  <a:gd name="connsiteY78" fmla="*/ 355030 h 949552"/>
                  <a:gd name="connsiteX79" fmla="*/ 280033 w 555527"/>
                  <a:gd name="connsiteY79" fmla="*/ 373435 h 949552"/>
                  <a:gd name="connsiteX80" fmla="*/ 324642 w 555527"/>
                  <a:gd name="connsiteY80" fmla="*/ 357797 h 949552"/>
                  <a:gd name="connsiteX81" fmla="*/ 339621 w 555527"/>
                  <a:gd name="connsiteY81" fmla="*/ 374544 h 949552"/>
                  <a:gd name="connsiteX82" fmla="*/ 369640 w 555527"/>
                  <a:gd name="connsiteY82" fmla="*/ 389397 h 949552"/>
                  <a:gd name="connsiteX83" fmla="*/ 364020 w 555527"/>
                  <a:gd name="connsiteY83" fmla="*/ 408749 h 949552"/>
                  <a:gd name="connsiteX84" fmla="*/ 293456 w 555527"/>
                  <a:gd name="connsiteY84" fmla="*/ 781301 h 949552"/>
                  <a:gd name="connsiteX85" fmla="*/ 286368 w 555527"/>
                  <a:gd name="connsiteY85" fmla="*/ 781823 h 949552"/>
                  <a:gd name="connsiteX86" fmla="*/ 264152 w 555527"/>
                  <a:gd name="connsiteY86" fmla="*/ 780926 h 949552"/>
                  <a:gd name="connsiteX87" fmla="*/ 168974 w 555527"/>
                  <a:gd name="connsiteY87" fmla="*/ 404761 h 949552"/>
                  <a:gd name="connsiteX88" fmla="*/ 189071 w 555527"/>
                  <a:gd name="connsiteY88" fmla="*/ 397808 h 949552"/>
                  <a:gd name="connsiteX89" fmla="*/ 233078 w 555527"/>
                  <a:gd name="connsiteY89" fmla="*/ 355030 h 949552"/>
                  <a:gd name="connsiteX90" fmla="*/ 356932 w 555527"/>
                  <a:gd name="connsiteY90" fmla="*/ 775893 h 949552"/>
                  <a:gd name="connsiteX91" fmla="*/ 291587 w 555527"/>
                  <a:gd name="connsiteY91" fmla="*/ 799033 h 949552"/>
                  <a:gd name="connsiteX92" fmla="*/ 286193 w 555527"/>
                  <a:gd name="connsiteY92" fmla="*/ 804964 h 949552"/>
                  <a:gd name="connsiteX93" fmla="*/ 291863 w 555527"/>
                  <a:gd name="connsiteY93" fmla="*/ 810310 h 949552"/>
                  <a:gd name="connsiteX94" fmla="*/ 292147 w 555527"/>
                  <a:gd name="connsiteY94" fmla="*/ 810310 h 949552"/>
                  <a:gd name="connsiteX95" fmla="*/ 353291 w 555527"/>
                  <a:gd name="connsiteY95" fmla="*/ 791731 h 949552"/>
                  <a:gd name="connsiteX96" fmla="*/ 346818 w 555527"/>
                  <a:gd name="connsiteY96" fmla="*/ 799593 h 949552"/>
                  <a:gd name="connsiteX97" fmla="*/ 310663 w 555527"/>
                  <a:gd name="connsiteY97" fmla="*/ 812316 h 949552"/>
                  <a:gd name="connsiteX98" fmla="*/ 240036 w 555527"/>
                  <a:gd name="connsiteY98" fmla="*/ 812976 h 949552"/>
                  <a:gd name="connsiteX99" fmla="*/ 209703 w 555527"/>
                  <a:gd name="connsiteY99" fmla="*/ 801974 h 949552"/>
                  <a:gd name="connsiteX100" fmla="*/ 204510 w 555527"/>
                  <a:gd name="connsiteY100" fmla="*/ 786983 h 949552"/>
                  <a:gd name="connsiteX101" fmla="*/ 205552 w 555527"/>
                  <a:gd name="connsiteY101" fmla="*/ 783033 h 949552"/>
                  <a:gd name="connsiteX102" fmla="*/ 212275 w 555527"/>
                  <a:gd name="connsiteY102" fmla="*/ 784902 h 949552"/>
                  <a:gd name="connsiteX103" fmla="*/ 283329 w 555527"/>
                  <a:gd name="connsiteY103" fmla="*/ 793126 h 949552"/>
                  <a:gd name="connsiteX104" fmla="*/ 286540 w 555527"/>
                  <a:gd name="connsiteY104" fmla="*/ 793100 h 949552"/>
                  <a:gd name="connsiteX105" fmla="*/ 356703 w 555527"/>
                  <a:gd name="connsiteY105" fmla="*/ 774559 h 949552"/>
                  <a:gd name="connsiteX106" fmla="*/ 356916 w 555527"/>
                  <a:gd name="connsiteY106" fmla="*/ 775891 h 949552"/>
                  <a:gd name="connsiteX107" fmla="*/ 359290 w 555527"/>
                  <a:gd name="connsiteY107" fmla="*/ 802908 h 949552"/>
                  <a:gd name="connsiteX108" fmla="*/ 359667 w 555527"/>
                  <a:gd name="connsiteY108" fmla="*/ 810908 h 949552"/>
                  <a:gd name="connsiteX109" fmla="*/ 356442 w 555527"/>
                  <a:gd name="connsiteY109" fmla="*/ 812116 h 949552"/>
                  <a:gd name="connsiteX110" fmla="*/ 284096 w 555527"/>
                  <a:gd name="connsiteY110" fmla="*/ 832975 h 949552"/>
                  <a:gd name="connsiteX111" fmla="*/ 277698 w 555527"/>
                  <a:gd name="connsiteY111" fmla="*/ 837810 h 949552"/>
                  <a:gd name="connsiteX112" fmla="*/ 282566 w 555527"/>
                  <a:gd name="connsiteY112" fmla="*/ 844165 h 949552"/>
                  <a:gd name="connsiteX113" fmla="*/ 296089 w 555527"/>
                  <a:gd name="connsiteY113" fmla="*/ 845062 h 949552"/>
                  <a:gd name="connsiteX114" fmla="*/ 352729 w 555527"/>
                  <a:gd name="connsiteY114" fmla="*/ 828639 h 949552"/>
                  <a:gd name="connsiteX115" fmla="*/ 347573 w 555527"/>
                  <a:gd name="connsiteY115" fmla="*/ 834445 h 949552"/>
                  <a:gd name="connsiteX116" fmla="*/ 306689 w 555527"/>
                  <a:gd name="connsiteY116" fmla="*/ 849336 h 949552"/>
                  <a:gd name="connsiteX117" fmla="*/ 249723 w 555527"/>
                  <a:gd name="connsiteY117" fmla="*/ 846793 h 949552"/>
                  <a:gd name="connsiteX118" fmla="*/ 218826 w 555527"/>
                  <a:gd name="connsiteY118" fmla="*/ 836974 h 949552"/>
                  <a:gd name="connsiteX119" fmla="*/ 210772 w 555527"/>
                  <a:gd name="connsiteY119" fmla="*/ 816613 h 949552"/>
                  <a:gd name="connsiteX120" fmla="*/ 238734 w 555527"/>
                  <a:gd name="connsiteY120" fmla="*/ 824177 h 949552"/>
                  <a:gd name="connsiteX121" fmla="*/ 272730 w 555527"/>
                  <a:gd name="connsiteY121" fmla="*/ 826119 h 949552"/>
                  <a:gd name="connsiteX122" fmla="*/ 312172 w 555527"/>
                  <a:gd name="connsiteY122" fmla="*/ 823502 h 949552"/>
                  <a:gd name="connsiteX123" fmla="*/ 354146 w 555527"/>
                  <a:gd name="connsiteY123" fmla="*/ 808238 h 949552"/>
                  <a:gd name="connsiteX124" fmla="*/ 359290 w 555527"/>
                  <a:gd name="connsiteY124" fmla="*/ 802904 h 949552"/>
                  <a:gd name="connsiteX125" fmla="*/ 345717 w 555527"/>
                  <a:gd name="connsiteY125" fmla="*/ 866047 h 949552"/>
                  <a:gd name="connsiteX126" fmla="*/ 285590 w 555527"/>
                  <a:gd name="connsiteY126" fmla="*/ 875367 h 949552"/>
                  <a:gd name="connsiteX127" fmla="*/ 279129 w 555527"/>
                  <a:gd name="connsiteY127" fmla="*/ 880115 h 949552"/>
                  <a:gd name="connsiteX128" fmla="*/ 283909 w 555527"/>
                  <a:gd name="connsiteY128" fmla="*/ 886532 h 949552"/>
                  <a:gd name="connsiteX129" fmla="*/ 300543 w 555527"/>
                  <a:gd name="connsiteY129" fmla="*/ 887740 h 949552"/>
                  <a:gd name="connsiteX130" fmla="*/ 335769 w 555527"/>
                  <a:gd name="connsiteY130" fmla="*/ 882008 h 949552"/>
                  <a:gd name="connsiteX131" fmla="*/ 311081 w 555527"/>
                  <a:gd name="connsiteY131" fmla="*/ 895341 h 949552"/>
                  <a:gd name="connsiteX132" fmla="*/ 269884 w 555527"/>
                  <a:gd name="connsiteY132" fmla="*/ 900862 h 949552"/>
                  <a:gd name="connsiteX133" fmla="*/ 229389 w 555527"/>
                  <a:gd name="connsiteY133" fmla="*/ 886133 h 949552"/>
                  <a:gd name="connsiteX134" fmla="*/ 223355 w 555527"/>
                  <a:gd name="connsiteY134" fmla="*/ 852152 h 949552"/>
                  <a:gd name="connsiteX135" fmla="*/ 248231 w 555527"/>
                  <a:gd name="connsiteY135" fmla="*/ 857984 h 949552"/>
                  <a:gd name="connsiteX136" fmla="*/ 290808 w 555527"/>
                  <a:gd name="connsiteY136" fmla="*/ 861325 h 949552"/>
                  <a:gd name="connsiteX137" fmla="*/ 307756 w 555527"/>
                  <a:gd name="connsiteY137" fmla="*/ 860577 h 949552"/>
                  <a:gd name="connsiteX138" fmla="*/ 345127 w 555527"/>
                  <a:gd name="connsiteY138" fmla="*/ 849885 h 949552"/>
                  <a:gd name="connsiteX139" fmla="*/ 345717 w 555527"/>
                  <a:gd name="connsiteY139" fmla="*/ 866047 h 949552"/>
                  <a:gd name="connsiteX140" fmla="*/ 298636 w 555527"/>
                  <a:gd name="connsiteY140" fmla="*/ 935204 h 949552"/>
                  <a:gd name="connsiteX141" fmla="*/ 258468 w 555527"/>
                  <a:gd name="connsiteY141" fmla="*/ 929273 h 949552"/>
                  <a:gd name="connsiteX142" fmla="*/ 249059 w 555527"/>
                  <a:gd name="connsiteY142" fmla="*/ 908899 h 949552"/>
                  <a:gd name="connsiteX143" fmla="*/ 269394 w 555527"/>
                  <a:gd name="connsiteY143" fmla="*/ 912138 h 949552"/>
                  <a:gd name="connsiteX144" fmla="*/ 275027 w 555527"/>
                  <a:gd name="connsiteY144" fmla="*/ 912244 h 949552"/>
                  <a:gd name="connsiteX145" fmla="*/ 314581 w 555527"/>
                  <a:gd name="connsiteY145" fmla="*/ 906076 h 949552"/>
                  <a:gd name="connsiteX146" fmla="*/ 321782 w 555527"/>
                  <a:gd name="connsiteY146" fmla="*/ 903321 h 949552"/>
                  <a:gd name="connsiteX147" fmla="*/ 298636 w 555527"/>
                  <a:gd name="connsiteY147" fmla="*/ 935196 h 949552"/>
                  <a:gd name="connsiteX148" fmla="*/ 24683 w 555527"/>
                  <a:gd name="connsiteY148" fmla="*/ 396064 h 949552"/>
                  <a:gd name="connsiteX149" fmla="*/ 78149 w 555527"/>
                  <a:gd name="connsiteY149" fmla="*/ 474791 h 949552"/>
                  <a:gd name="connsiteX150" fmla="*/ 137009 w 555527"/>
                  <a:gd name="connsiteY150" fmla="*/ 570415 h 949552"/>
                  <a:gd name="connsiteX151" fmla="*/ 151499 w 555527"/>
                  <a:gd name="connsiteY151" fmla="*/ 634139 h 949552"/>
                  <a:gd name="connsiteX152" fmla="*/ 200047 w 555527"/>
                  <a:gd name="connsiteY152" fmla="*/ 765426 h 949552"/>
                  <a:gd name="connsiteX153" fmla="*/ 198653 w 555527"/>
                  <a:gd name="connsiteY153" fmla="*/ 767644 h 949552"/>
                  <a:gd name="connsiteX154" fmla="*/ 197899 w 555527"/>
                  <a:gd name="connsiteY154" fmla="*/ 774049 h 949552"/>
                  <a:gd name="connsiteX155" fmla="*/ 193207 w 555527"/>
                  <a:gd name="connsiteY155" fmla="*/ 785775 h 949552"/>
                  <a:gd name="connsiteX156" fmla="*/ 201436 w 555527"/>
                  <a:gd name="connsiteY156" fmla="*/ 809662 h 949552"/>
                  <a:gd name="connsiteX157" fmla="*/ 211811 w 555527"/>
                  <a:gd name="connsiteY157" fmla="*/ 845873 h 949552"/>
                  <a:gd name="connsiteX158" fmla="*/ 213379 w 555527"/>
                  <a:gd name="connsiteY158" fmla="*/ 846833 h 949552"/>
                  <a:gd name="connsiteX159" fmla="*/ 221307 w 555527"/>
                  <a:gd name="connsiteY159" fmla="*/ 894085 h 949552"/>
                  <a:gd name="connsiteX160" fmla="*/ 238143 w 555527"/>
                  <a:gd name="connsiteY160" fmla="*/ 905113 h 949552"/>
                  <a:gd name="connsiteX161" fmla="*/ 251139 w 555527"/>
                  <a:gd name="connsiteY161" fmla="*/ 937897 h 949552"/>
                  <a:gd name="connsiteX162" fmla="*/ 283718 w 555527"/>
                  <a:gd name="connsiteY162" fmla="*/ 949460 h 949552"/>
                  <a:gd name="connsiteX163" fmla="*/ 303124 w 555527"/>
                  <a:gd name="connsiteY163" fmla="*/ 945573 h 949552"/>
                  <a:gd name="connsiteX164" fmla="*/ 333282 w 555527"/>
                  <a:gd name="connsiteY164" fmla="*/ 902820 h 949552"/>
                  <a:gd name="connsiteX165" fmla="*/ 331675 w 555527"/>
                  <a:gd name="connsiteY165" fmla="*/ 898596 h 949552"/>
                  <a:gd name="connsiteX166" fmla="*/ 349978 w 555527"/>
                  <a:gd name="connsiteY166" fmla="*/ 883294 h 949552"/>
                  <a:gd name="connsiteX167" fmla="*/ 358107 w 555527"/>
                  <a:gd name="connsiteY167" fmla="*/ 862297 h 949552"/>
                  <a:gd name="connsiteX168" fmla="*/ 354732 w 555527"/>
                  <a:gd name="connsiteY168" fmla="*/ 843170 h 949552"/>
                  <a:gd name="connsiteX169" fmla="*/ 355120 w 555527"/>
                  <a:gd name="connsiteY169" fmla="*/ 842888 h 949552"/>
                  <a:gd name="connsiteX170" fmla="*/ 367978 w 555527"/>
                  <a:gd name="connsiteY170" fmla="*/ 793406 h 949552"/>
                  <a:gd name="connsiteX171" fmla="*/ 366008 w 555527"/>
                  <a:gd name="connsiteY171" fmla="*/ 791213 h 949552"/>
                  <a:gd name="connsiteX172" fmla="*/ 364579 w 555527"/>
                  <a:gd name="connsiteY172" fmla="*/ 763712 h 949552"/>
                  <a:gd name="connsiteX173" fmla="*/ 356813 w 555527"/>
                  <a:gd name="connsiteY173" fmla="*/ 761730 h 949552"/>
                  <a:gd name="connsiteX174" fmla="*/ 403781 w 555527"/>
                  <a:gd name="connsiteY174" fmla="*/ 627502 h 949552"/>
                  <a:gd name="connsiteX175" fmla="*/ 410881 w 555527"/>
                  <a:gd name="connsiteY175" fmla="*/ 589871 h 949552"/>
                  <a:gd name="connsiteX176" fmla="*/ 450285 w 555527"/>
                  <a:gd name="connsiteY176" fmla="*/ 496328 h 949552"/>
                  <a:gd name="connsiteX177" fmla="*/ 466279 w 555527"/>
                  <a:gd name="connsiteY177" fmla="*/ 477413 h 949552"/>
                  <a:gd name="connsiteX178" fmla="*/ 512381 w 555527"/>
                  <a:gd name="connsiteY178" fmla="*/ 415034 h 949552"/>
                  <a:gd name="connsiteX179" fmla="*/ 507189 w 555527"/>
                  <a:gd name="connsiteY179" fmla="*/ 97472 h 949552"/>
                  <a:gd name="connsiteX180" fmla="*/ 133781 w 555527"/>
                  <a:gd name="connsiteY180" fmla="*/ 41773 h 949552"/>
                  <a:gd name="connsiteX181" fmla="*/ 24679 w 555527"/>
                  <a:gd name="connsiteY181" fmla="*/ 396057 h 949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</a:cxnLst>
                <a:rect l="l" t="t" r="r" b="b"/>
                <a:pathLst>
                  <a:path w="555527" h="949552">
                    <a:moveTo>
                      <a:pt x="152752" y="394768"/>
                    </a:moveTo>
                    <a:cubicBezTo>
                      <a:pt x="146116" y="394450"/>
                      <a:pt x="139756" y="392899"/>
                      <a:pt x="134073" y="390120"/>
                    </a:cubicBezTo>
                    <a:cubicBezTo>
                      <a:pt x="123485" y="384936"/>
                      <a:pt x="118969" y="372401"/>
                      <a:pt x="119257" y="362955"/>
                    </a:cubicBezTo>
                    <a:cubicBezTo>
                      <a:pt x="119435" y="357199"/>
                      <a:pt x="121316" y="353822"/>
                      <a:pt x="123008" y="353111"/>
                    </a:cubicBezTo>
                    <a:cubicBezTo>
                      <a:pt x="123293" y="352970"/>
                      <a:pt x="123648" y="352935"/>
                      <a:pt x="124061" y="352935"/>
                    </a:cubicBezTo>
                    <a:cubicBezTo>
                      <a:pt x="125917" y="352935"/>
                      <a:pt x="128978" y="354256"/>
                      <a:pt x="133081" y="358019"/>
                    </a:cubicBezTo>
                    <a:cubicBezTo>
                      <a:pt x="139667" y="364038"/>
                      <a:pt x="143618" y="372710"/>
                      <a:pt x="147746" y="382616"/>
                    </a:cubicBezTo>
                    <a:cubicBezTo>
                      <a:pt x="149438" y="386654"/>
                      <a:pt x="151095" y="390716"/>
                      <a:pt x="152751" y="394778"/>
                    </a:cubicBezTo>
                    <a:close/>
                    <a:moveTo>
                      <a:pt x="385106" y="380488"/>
                    </a:moveTo>
                    <a:cubicBezTo>
                      <a:pt x="389911" y="369149"/>
                      <a:pt x="396083" y="359429"/>
                      <a:pt x="405128" y="352177"/>
                    </a:cubicBezTo>
                    <a:cubicBezTo>
                      <a:pt x="411074" y="347429"/>
                      <a:pt x="419955" y="345012"/>
                      <a:pt x="426291" y="346420"/>
                    </a:cubicBezTo>
                    <a:cubicBezTo>
                      <a:pt x="429616" y="347155"/>
                      <a:pt x="431886" y="348825"/>
                      <a:pt x="433190" y="351479"/>
                    </a:cubicBezTo>
                    <a:cubicBezTo>
                      <a:pt x="437155" y="359603"/>
                      <a:pt x="427508" y="369759"/>
                      <a:pt x="419015" y="373971"/>
                    </a:cubicBezTo>
                    <a:cubicBezTo>
                      <a:pt x="408615" y="379142"/>
                      <a:pt x="396685" y="381248"/>
                      <a:pt x="385106" y="380488"/>
                    </a:cubicBezTo>
                    <a:close/>
                    <a:moveTo>
                      <a:pt x="139693" y="51424"/>
                    </a:moveTo>
                    <a:cubicBezTo>
                      <a:pt x="244354" y="-11740"/>
                      <a:pt x="413357" y="-5547"/>
                      <a:pt x="498185" y="104344"/>
                    </a:cubicBezTo>
                    <a:cubicBezTo>
                      <a:pt x="567143" y="193700"/>
                      <a:pt x="549982" y="322084"/>
                      <a:pt x="502375" y="409696"/>
                    </a:cubicBezTo>
                    <a:cubicBezTo>
                      <a:pt x="490031" y="432424"/>
                      <a:pt x="474300" y="450717"/>
                      <a:pt x="457653" y="470093"/>
                    </a:cubicBezTo>
                    <a:cubicBezTo>
                      <a:pt x="452271" y="476348"/>
                      <a:pt x="446864" y="482654"/>
                      <a:pt x="441482" y="489183"/>
                    </a:cubicBezTo>
                    <a:cubicBezTo>
                      <a:pt x="416807" y="519188"/>
                      <a:pt x="406558" y="555736"/>
                      <a:pt x="399784" y="587536"/>
                    </a:cubicBezTo>
                    <a:cubicBezTo>
                      <a:pt x="397113" y="600009"/>
                      <a:pt x="394853" y="612756"/>
                      <a:pt x="392595" y="625566"/>
                    </a:cubicBezTo>
                    <a:cubicBezTo>
                      <a:pt x="383137" y="679110"/>
                      <a:pt x="373352" y="734461"/>
                      <a:pt x="331377" y="772753"/>
                    </a:cubicBezTo>
                    <a:cubicBezTo>
                      <a:pt x="330851" y="773226"/>
                      <a:pt x="330474" y="773813"/>
                      <a:pt x="330172" y="774409"/>
                    </a:cubicBezTo>
                    <a:cubicBezTo>
                      <a:pt x="322268" y="777101"/>
                      <a:pt x="313914" y="779281"/>
                      <a:pt x="304856" y="780453"/>
                    </a:cubicBezTo>
                    <a:cubicBezTo>
                      <a:pt x="309272" y="654736"/>
                      <a:pt x="342641" y="531188"/>
                      <a:pt x="374981" y="411689"/>
                    </a:cubicBezTo>
                    <a:cubicBezTo>
                      <a:pt x="376902" y="404623"/>
                      <a:pt x="378820" y="397820"/>
                      <a:pt x="380990" y="391415"/>
                    </a:cubicBezTo>
                    <a:cubicBezTo>
                      <a:pt x="395693" y="392948"/>
                      <a:pt x="410885" y="390631"/>
                      <a:pt x="424094" y="384076"/>
                    </a:cubicBezTo>
                    <a:cubicBezTo>
                      <a:pt x="438998" y="376687"/>
                      <a:pt x="450288" y="360625"/>
                      <a:pt x="443413" y="346556"/>
                    </a:cubicBezTo>
                    <a:cubicBezTo>
                      <a:pt x="440579" y="340762"/>
                      <a:pt x="435510" y="336899"/>
                      <a:pt x="428761" y="335391"/>
                    </a:cubicBezTo>
                    <a:cubicBezTo>
                      <a:pt x="419001" y="333247"/>
                      <a:pt x="406644" y="336462"/>
                      <a:pt x="398014" y="343391"/>
                    </a:cubicBezTo>
                    <a:cubicBezTo>
                      <a:pt x="386359" y="352712"/>
                      <a:pt x="378858" y="365609"/>
                      <a:pt x="373526" y="378780"/>
                    </a:cubicBezTo>
                    <a:cubicBezTo>
                      <a:pt x="363767" y="376487"/>
                      <a:pt x="354533" y="372138"/>
                      <a:pt x="346856" y="365833"/>
                    </a:cubicBezTo>
                    <a:cubicBezTo>
                      <a:pt x="341524" y="361472"/>
                      <a:pt x="336971" y="356213"/>
                      <a:pt x="333320" y="350382"/>
                    </a:cubicBezTo>
                    <a:cubicBezTo>
                      <a:pt x="345489" y="338532"/>
                      <a:pt x="354408" y="322968"/>
                      <a:pt x="357670" y="305722"/>
                    </a:cubicBezTo>
                    <a:cubicBezTo>
                      <a:pt x="359149" y="297872"/>
                      <a:pt x="358747" y="286682"/>
                      <a:pt x="353154" y="278832"/>
                    </a:cubicBezTo>
                    <a:cubicBezTo>
                      <a:pt x="350092" y="274520"/>
                      <a:pt x="345828" y="271842"/>
                      <a:pt x="340810" y="271057"/>
                    </a:cubicBezTo>
                    <a:cubicBezTo>
                      <a:pt x="327399" y="269050"/>
                      <a:pt x="317614" y="281499"/>
                      <a:pt x="314102" y="293984"/>
                    </a:cubicBezTo>
                    <a:cubicBezTo>
                      <a:pt x="309134" y="311691"/>
                      <a:pt x="311292" y="331167"/>
                      <a:pt x="319120" y="347890"/>
                    </a:cubicBezTo>
                    <a:cubicBezTo>
                      <a:pt x="307754" y="356712"/>
                      <a:pt x="294055" y="362045"/>
                      <a:pt x="279930" y="362157"/>
                    </a:cubicBezTo>
                    <a:cubicBezTo>
                      <a:pt x="279823" y="362157"/>
                      <a:pt x="279681" y="362157"/>
                      <a:pt x="279574" y="362157"/>
                    </a:cubicBezTo>
                    <a:cubicBezTo>
                      <a:pt x="264658" y="362157"/>
                      <a:pt x="249805" y="355466"/>
                      <a:pt x="238804" y="344737"/>
                    </a:cubicBezTo>
                    <a:cubicBezTo>
                      <a:pt x="243295" y="335903"/>
                      <a:pt x="246719" y="327030"/>
                      <a:pt x="249090" y="318843"/>
                    </a:cubicBezTo>
                    <a:cubicBezTo>
                      <a:pt x="253117" y="304888"/>
                      <a:pt x="251761" y="294321"/>
                      <a:pt x="245051" y="287430"/>
                    </a:cubicBezTo>
                    <a:cubicBezTo>
                      <a:pt x="240459" y="282720"/>
                      <a:pt x="233246" y="280564"/>
                      <a:pt x="225745" y="281723"/>
                    </a:cubicBezTo>
                    <a:cubicBezTo>
                      <a:pt x="218268" y="282857"/>
                      <a:pt x="212045" y="287031"/>
                      <a:pt x="209072" y="292900"/>
                    </a:cubicBezTo>
                    <a:cubicBezTo>
                      <a:pt x="204883" y="301212"/>
                      <a:pt x="209250" y="315118"/>
                      <a:pt x="214065" y="327616"/>
                    </a:cubicBezTo>
                    <a:cubicBezTo>
                      <a:pt x="216725" y="334482"/>
                      <a:pt x="220438" y="340812"/>
                      <a:pt x="224954" y="346444"/>
                    </a:cubicBezTo>
                    <a:cubicBezTo>
                      <a:pt x="214203" y="364824"/>
                      <a:pt x="199601" y="379814"/>
                      <a:pt x="183908" y="387752"/>
                    </a:cubicBezTo>
                    <a:cubicBezTo>
                      <a:pt x="177648" y="390917"/>
                      <a:pt x="171150" y="393023"/>
                      <a:pt x="164702" y="394069"/>
                    </a:cubicBezTo>
                    <a:cubicBezTo>
                      <a:pt x="162568" y="388798"/>
                      <a:pt x="160425" y="383528"/>
                      <a:pt x="158242" y="378281"/>
                    </a:cubicBezTo>
                    <a:cubicBezTo>
                      <a:pt x="153601" y="367129"/>
                      <a:pt x="149059" y="357285"/>
                      <a:pt x="140767" y="349696"/>
                    </a:cubicBezTo>
                    <a:cubicBezTo>
                      <a:pt x="130669" y="340463"/>
                      <a:pt x="123129" y="340812"/>
                      <a:pt x="118613" y="342706"/>
                    </a:cubicBezTo>
                    <a:cubicBezTo>
                      <a:pt x="112190" y="345383"/>
                      <a:pt x="108188" y="352836"/>
                      <a:pt x="107887" y="362618"/>
                    </a:cubicBezTo>
                    <a:cubicBezTo>
                      <a:pt x="107499" y="375989"/>
                      <a:pt x="113883" y="392811"/>
                      <a:pt x="129063" y="400237"/>
                    </a:cubicBezTo>
                    <a:cubicBezTo>
                      <a:pt x="137581" y="404424"/>
                      <a:pt x="147391" y="406430"/>
                      <a:pt x="157288" y="406081"/>
                    </a:cubicBezTo>
                    <a:cubicBezTo>
                      <a:pt x="203340" y="522378"/>
                      <a:pt x="235292" y="647958"/>
                      <a:pt x="252491" y="779768"/>
                    </a:cubicBezTo>
                    <a:cubicBezTo>
                      <a:pt x="242242" y="778521"/>
                      <a:pt x="232043" y="776864"/>
                      <a:pt x="221957" y="775120"/>
                    </a:cubicBezTo>
                    <a:cubicBezTo>
                      <a:pt x="221743" y="774286"/>
                      <a:pt x="221381" y="773474"/>
                      <a:pt x="220751" y="772803"/>
                    </a:cubicBezTo>
                    <a:cubicBezTo>
                      <a:pt x="181486" y="729477"/>
                      <a:pt x="172341" y="682138"/>
                      <a:pt x="162632" y="632008"/>
                    </a:cubicBezTo>
                    <a:cubicBezTo>
                      <a:pt x="158592" y="611087"/>
                      <a:pt x="154415" y="589455"/>
                      <a:pt x="147929" y="567275"/>
                    </a:cubicBezTo>
                    <a:cubicBezTo>
                      <a:pt x="136601" y="528472"/>
                      <a:pt x="111361" y="497569"/>
                      <a:pt x="86974" y="467676"/>
                    </a:cubicBezTo>
                    <a:cubicBezTo>
                      <a:pt x="67630" y="444000"/>
                      <a:pt x="47646" y="419490"/>
                      <a:pt x="35064" y="391466"/>
                    </a:cubicBezTo>
                    <a:cubicBezTo>
                      <a:pt x="-20635" y="267257"/>
                      <a:pt x="24338" y="121067"/>
                      <a:pt x="139687" y="51424"/>
                    </a:cubicBezTo>
                    <a:close/>
                    <a:moveTo>
                      <a:pt x="325055" y="297026"/>
                    </a:moveTo>
                    <a:cubicBezTo>
                      <a:pt x="327149" y="289574"/>
                      <a:pt x="332318" y="282135"/>
                      <a:pt x="338051" y="282135"/>
                    </a:cubicBezTo>
                    <a:cubicBezTo>
                      <a:pt x="338407" y="282135"/>
                      <a:pt x="338730" y="282160"/>
                      <a:pt x="339068" y="282241"/>
                    </a:cubicBezTo>
                    <a:cubicBezTo>
                      <a:pt x="341049" y="282523"/>
                      <a:pt x="342581" y="283537"/>
                      <a:pt x="343885" y="285367"/>
                    </a:cubicBezTo>
                    <a:cubicBezTo>
                      <a:pt x="346708" y="289342"/>
                      <a:pt x="347799" y="296868"/>
                      <a:pt x="346506" y="303647"/>
                    </a:cubicBezTo>
                    <a:cubicBezTo>
                      <a:pt x="343896" y="317416"/>
                      <a:pt x="337173" y="329952"/>
                      <a:pt x="327915" y="339858"/>
                    </a:cubicBezTo>
                    <a:cubicBezTo>
                      <a:pt x="322407" y="326325"/>
                      <a:pt x="321115" y="311036"/>
                      <a:pt x="325056" y="297042"/>
                    </a:cubicBezTo>
                    <a:close/>
                    <a:moveTo>
                      <a:pt x="230831" y="335255"/>
                    </a:moveTo>
                    <a:cubicBezTo>
                      <a:pt x="228359" y="331617"/>
                      <a:pt x="226290" y="327704"/>
                      <a:pt x="224683" y="323580"/>
                    </a:cubicBezTo>
                    <a:cubicBezTo>
                      <a:pt x="217495" y="304950"/>
                      <a:pt x="218486" y="299455"/>
                      <a:pt x="219239" y="297960"/>
                    </a:cubicBezTo>
                    <a:cubicBezTo>
                      <a:pt x="220544" y="295406"/>
                      <a:pt x="223680" y="293461"/>
                      <a:pt x="227469" y="292876"/>
                    </a:cubicBezTo>
                    <a:cubicBezTo>
                      <a:pt x="228223" y="292770"/>
                      <a:pt x="228962" y="292699"/>
                      <a:pt x="229688" y="292699"/>
                    </a:cubicBezTo>
                    <a:cubicBezTo>
                      <a:pt x="232621" y="292699"/>
                      <a:pt x="235257" y="293621"/>
                      <a:pt x="236876" y="295278"/>
                    </a:cubicBezTo>
                    <a:cubicBezTo>
                      <a:pt x="241467" y="299988"/>
                      <a:pt x="240111" y="308997"/>
                      <a:pt x="238181" y="315726"/>
                    </a:cubicBezTo>
                    <a:cubicBezTo>
                      <a:pt x="236225" y="322430"/>
                      <a:pt x="233752" y="328972"/>
                      <a:pt x="230829" y="335252"/>
                    </a:cubicBezTo>
                    <a:close/>
                    <a:moveTo>
                      <a:pt x="233078" y="355030"/>
                    </a:moveTo>
                    <a:cubicBezTo>
                      <a:pt x="245962" y="366631"/>
                      <a:pt x="262483" y="373772"/>
                      <a:pt x="280033" y="373435"/>
                    </a:cubicBezTo>
                    <a:cubicBezTo>
                      <a:pt x="296040" y="373294"/>
                      <a:pt x="311621" y="367491"/>
                      <a:pt x="324642" y="357797"/>
                    </a:cubicBezTo>
                    <a:cubicBezTo>
                      <a:pt x="328757" y="364089"/>
                      <a:pt x="333800" y="369771"/>
                      <a:pt x="339621" y="374544"/>
                    </a:cubicBezTo>
                    <a:cubicBezTo>
                      <a:pt x="348314" y="381659"/>
                      <a:pt x="358676" y="386656"/>
                      <a:pt x="369640" y="389397"/>
                    </a:cubicBezTo>
                    <a:cubicBezTo>
                      <a:pt x="367421" y="396176"/>
                      <a:pt x="365626" y="402793"/>
                      <a:pt x="364020" y="408749"/>
                    </a:cubicBezTo>
                    <a:cubicBezTo>
                      <a:pt x="331404" y="529269"/>
                      <a:pt x="297734" y="653852"/>
                      <a:pt x="293456" y="781301"/>
                    </a:cubicBezTo>
                    <a:cubicBezTo>
                      <a:pt x="291073" y="781442"/>
                      <a:pt x="288802" y="781788"/>
                      <a:pt x="286368" y="781823"/>
                    </a:cubicBezTo>
                    <a:cubicBezTo>
                      <a:pt x="278967" y="781965"/>
                      <a:pt x="271553" y="781541"/>
                      <a:pt x="264152" y="780926"/>
                    </a:cubicBezTo>
                    <a:cubicBezTo>
                      <a:pt x="247053" y="648294"/>
                      <a:pt x="215101" y="521917"/>
                      <a:pt x="168974" y="404761"/>
                    </a:cubicBezTo>
                    <a:cubicBezTo>
                      <a:pt x="175761" y="403426"/>
                      <a:pt x="182535" y="401109"/>
                      <a:pt x="189071" y="397808"/>
                    </a:cubicBezTo>
                    <a:cubicBezTo>
                      <a:pt x="207926" y="388275"/>
                      <a:pt x="222578" y="372213"/>
                      <a:pt x="233078" y="355030"/>
                    </a:cubicBezTo>
                    <a:close/>
                    <a:moveTo>
                      <a:pt x="356932" y="775893"/>
                    </a:moveTo>
                    <a:cubicBezTo>
                      <a:pt x="338078" y="789612"/>
                      <a:pt x="314933" y="797837"/>
                      <a:pt x="291587" y="799033"/>
                    </a:cubicBezTo>
                    <a:cubicBezTo>
                      <a:pt x="288440" y="799209"/>
                      <a:pt x="286030" y="801848"/>
                      <a:pt x="286193" y="804964"/>
                    </a:cubicBezTo>
                    <a:cubicBezTo>
                      <a:pt x="286371" y="807980"/>
                      <a:pt x="288863" y="810310"/>
                      <a:pt x="291863" y="810310"/>
                    </a:cubicBezTo>
                    <a:cubicBezTo>
                      <a:pt x="291969" y="810310"/>
                      <a:pt x="292076" y="810310"/>
                      <a:pt x="292147" y="810310"/>
                    </a:cubicBezTo>
                    <a:cubicBezTo>
                      <a:pt x="313574" y="809215"/>
                      <a:pt x="334812" y="802659"/>
                      <a:pt x="353291" y="791731"/>
                    </a:cubicBezTo>
                    <a:cubicBezTo>
                      <a:pt x="351534" y="794747"/>
                      <a:pt x="349339" y="797488"/>
                      <a:pt x="346818" y="799593"/>
                    </a:cubicBezTo>
                    <a:cubicBezTo>
                      <a:pt x="336920" y="807868"/>
                      <a:pt x="322982" y="810671"/>
                      <a:pt x="310663" y="812316"/>
                    </a:cubicBezTo>
                    <a:cubicBezTo>
                      <a:pt x="287280" y="815442"/>
                      <a:pt x="263507" y="815668"/>
                      <a:pt x="240036" y="812976"/>
                    </a:cubicBezTo>
                    <a:cubicBezTo>
                      <a:pt x="229223" y="811719"/>
                      <a:pt x="217142" y="809451"/>
                      <a:pt x="209703" y="801974"/>
                    </a:cubicBezTo>
                    <a:cubicBezTo>
                      <a:pt x="206027" y="798285"/>
                      <a:pt x="203932" y="792267"/>
                      <a:pt x="204510" y="786983"/>
                    </a:cubicBezTo>
                    <a:cubicBezTo>
                      <a:pt x="204652" y="785786"/>
                      <a:pt x="204947" y="784390"/>
                      <a:pt x="205552" y="783033"/>
                    </a:cubicBezTo>
                    <a:cubicBezTo>
                      <a:pt x="207998" y="784079"/>
                      <a:pt x="210469" y="784580"/>
                      <a:pt x="212275" y="784902"/>
                    </a:cubicBezTo>
                    <a:cubicBezTo>
                      <a:pt x="235383" y="788952"/>
                      <a:pt x="259218" y="793126"/>
                      <a:pt x="283329" y="793126"/>
                    </a:cubicBezTo>
                    <a:cubicBezTo>
                      <a:pt x="284396" y="793126"/>
                      <a:pt x="285473" y="793126"/>
                      <a:pt x="286540" y="793100"/>
                    </a:cubicBezTo>
                    <a:cubicBezTo>
                      <a:pt x="313700" y="792677"/>
                      <a:pt x="337773" y="786160"/>
                      <a:pt x="356703" y="774559"/>
                    </a:cubicBezTo>
                    <a:cubicBezTo>
                      <a:pt x="356810" y="774993"/>
                      <a:pt x="356881" y="775442"/>
                      <a:pt x="356916" y="775891"/>
                    </a:cubicBezTo>
                    <a:close/>
                    <a:moveTo>
                      <a:pt x="359290" y="802908"/>
                    </a:moveTo>
                    <a:cubicBezTo>
                      <a:pt x="359880" y="805536"/>
                      <a:pt x="359916" y="808229"/>
                      <a:pt x="359667" y="810908"/>
                    </a:cubicBezTo>
                    <a:cubicBezTo>
                      <a:pt x="358536" y="810978"/>
                      <a:pt x="357395" y="811317"/>
                      <a:pt x="356442" y="812116"/>
                    </a:cubicBezTo>
                    <a:cubicBezTo>
                      <a:pt x="336696" y="828626"/>
                      <a:pt x="309600" y="836414"/>
                      <a:pt x="284096" y="832975"/>
                    </a:cubicBezTo>
                    <a:cubicBezTo>
                      <a:pt x="281024" y="832590"/>
                      <a:pt x="278125" y="834720"/>
                      <a:pt x="277698" y="837810"/>
                    </a:cubicBezTo>
                    <a:cubicBezTo>
                      <a:pt x="277286" y="840900"/>
                      <a:pt x="279465" y="843741"/>
                      <a:pt x="282566" y="844165"/>
                    </a:cubicBezTo>
                    <a:cubicBezTo>
                      <a:pt x="287044" y="844762"/>
                      <a:pt x="291573" y="845062"/>
                      <a:pt x="296089" y="845062"/>
                    </a:cubicBezTo>
                    <a:cubicBezTo>
                      <a:pt x="315997" y="845062"/>
                      <a:pt x="335906" y="839230"/>
                      <a:pt x="352729" y="828639"/>
                    </a:cubicBezTo>
                    <a:cubicBezTo>
                      <a:pt x="351161" y="830793"/>
                      <a:pt x="349443" y="832801"/>
                      <a:pt x="347573" y="834445"/>
                    </a:cubicBezTo>
                    <a:cubicBezTo>
                      <a:pt x="338265" y="842657"/>
                      <a:pt x="324503" y="847679"/>
                      <a:pt x="306689" y="849336"/>
                    </a:cubicBezTo>
                    <a:cubicBezTo>
                      <a:pt x="287270" y="851141"/>
                      <a:pt x="267850" y="849159"/>
                      <a:pt x="249723" y="846793"/>
                    </a:cubicBezTo>
                    <a:cubicBezTo>
                      <a:pt x="238120" y="845249"/>
                      <a:pt x="227030" y="843352"/>
                      <a:pt x="218826" y="836974"/>
                    </a:cubicBezTo>
                    <a:cubicBezTo>
                      <a:pt x="212817" y="832313"/>
                      <a:pt x="208790" y="823566"/>
                      <a:pt x="210772" y="816613"/>
                    </a:cubicBezTo>
                    <a:cubicBezTo>
                      <a:pt x="219403" y="821285"/>
                      <a:pt x="229476" y="823117"/>
                      <a:pt x="238734" y="824177"/>
                    </a:cubicBezTo>
                    <a:cubicBezTo>
                      <a:pt x="250025" y="825473"/>
                      <a:pt x="261377" y="826119"/>
                      <a:pt x="272730" y="826119"/>
                    </a:cubicBezTo>
                    <a:cubicBezTo>
                      <a:pt x="285915" y="826119"/>
                      <a:pt x="299099" y="825247"/>
                      <a:pt x="312172" y="823502"/>
                    </a:cubicBezTo>
                    <a:cubicBezTo>
                      <a:pt x="326121" y="821644"/>
                      <a:pt x="342016" y="818368"/>
                      <a:pt x="354146" y="808238"/>
                    </a:cubicBezTo>
                    <a:cubicBezTo>
                      <a:pt x="356002" y="806680"/>
                      <a:pt x="357695" y="804847"/>
                      <a:pt x="359290" y="802904"/>
                    </a:cubicBezTo>
                    <a:close/>
                    <a:moveTo>
                      <a:pt x="345717" y="866047"/>
                    </a:moveTo>
                    <a:cubicBezTo>
                      <a:pt x="327150" y="875043"/>
                      <a:pt x="306000" y="878383"/>
                      <a:pt x="285590" y="875367"/>
                    </a:cubicBezTo>
                    <a:cubicBezTo>
                      <a:pt x="282517" y="874943"/>
                      <a:pt x="279593" y="877013"/>
                      <a:pt x="279129" y="880115"/>
                    </a:cubicBezTo>
                    <a:cubicBezTo>
                      <a:pt x="278663" y="883191"/>
                      <a:pt x="280811" y="886059"/>
                      <a:pt x="283909" y="886532"/>
                    </a:cubicBezTo>
                    <a:cubicBezTo>
                      <a:pt x="289428" y="887341"/>
                      <a:pt x="294998" y="887740"/>
                      <a:pt x="300543" y="887740"/>
                    </a:cubicBezTo>
                    <a:cubicBezTo>
                      <a:pt x="312511" y="887740"/>
                      <a:pt x="324390" y="885660"/>
                      <a:pt x="335769" y="882008"/>
                    </a:cubicBezTo>
                    <a:cubicBezTo>
                      <a:pt x="329735" y="887503"/>
                      <a:pt x="321505" y="892002"/>
                      <a:pt x="311081" y="895341"/>
                    </a:cubicBezTo>
                    <a:cubicBezTo>
                      <a:pt x="297745" y="899603"/>
                      <a:pt x="283946" y="901447"/>
                      <a:pt x="269884" y="900862"/>
                    </a:cubicBezTo>
                    <a:cubicBezTo>
                      <a:pt x="257590" y="900325"/>
                      <a:pt x="240566" y="897347"/>
                      <a:pt x="229389" y="886133"/>
                    </a:cubicBezTo>
                    <a:cubicBezTo>
                      <a:pt x="220947" y="877684"/>
                      <a:pt x="217007" y="862619"/>
                      <a:pt x="223355" y="852152"/>
                    </a:cubicBezTo>
                    <a:cubicBezTo>
                      <a:pt x="231271" y="855317"/>
                      <a:pt x="239839" y="856875"/>
                      <a:pt x="248231" y="857984"/>
                    </a:cubicBezTo>
                    <a:cubicBezTo>
                      <a:pt x="261817" y="859768"/>
                      <a:pt x="276156" y="861325"/>
                      <a:pt x="290808" y="861325"/>
                    </a:cubicBezTo>
                    <a:cubicBezTo>
                      <a:pt x="296416" y="861325"/>
                      <a:pt x="302086" y="861113"/>
                      <a:pt x="307756" y="860577"/>
                    </a:cubicBezTo>
                    <a:cubicBezTo>
                      <a:pt x="322622" y="859192"/>
                      <a:pt x="335091" y="855567"/>
                      <a:pt x="345127" y="849885"/>
                    </a:cubicBezTo>
                    <a:cubicBezTo>
                      <a:pt x="347133" y="854733"/>
                      <a:pt x="347271" y="860390"/>
                      <a:pt x="345717" y="866047"/>
                    </a:cubicBezTo>
                    <a:close/>
                    <a:moveTo>
                      <a:pt x="298636" y="935204"/>
                    </a:moveTo>
                    <a:cubicBezTo>
                      <a:pt x="285502" y="940799"/>
                      <a:pt x="269394" y="938432"/>
                      <a:pt x="258468" y="929273"/>
                    </a:cubicBezTo>
                    <a:cubicBezTo>
                      <a:pt x="252647" y="924400"/>
                      <a:pt x="248093" y="916201"/>
                      <a:pt x="249059" y="908899"/>
                    </a:cubicBezTo>
                    <a:cubicBezTo>
                      <a:pt x="255344" y="910581"/>
                      <a:pt x="262006" y="911813"/>
                      <a:pt x="269394" y="912138"/>
                    </a:cubicBezTo>
                    <a:cubicBezTo>
                      <a:pt x="271265" y="912209"/>
                      <a:pt x="273158" y="912244"/>
                      <a:pt x="275027" y="912244"/>
                    </a:cubicBezTo>
                    <a:cubicBezTo>
                      <a:pt x="288450" y="912244"/>
                      <a:pt x="301722" y="910174"/>
                      <a:pt x="314581" y="906076"/>
                    </a:cubicBezTo>
                    <a:cubicBezTo>
                      <a:pt x="317141" y="905267"/>
                      <a:pt x="319423" y="904268"/>
                      <a:pt x="321782" y="903321"/>
                    </a:cubicBezTo>
                    <a:cubicBezTo>
                      <a:pt x="320526" y="917028"/>
                      <a:pt x="311395" y="929750"/>
                      <a:pt x="298636" y="935196"/>
                    </a:cubicBezTo>
                    <a:close/>
                    <a:moveTo>
                      <a:pt x="24683" y="396064"/>
                    </a:moveTo>
                    <a:cubicBezTo>
                      <a:pt x="37881" y="425446"/>
                      <a:pt x="58353" y="450530"/>
                      <a:pt x="78149" y="474791"/>
                    </a:cubicBezTo>
                    <a:cubicBezTo>
                      <a:pt x="102938" y="505145"/>
                      <a:pt x="126334" y="533805"/>
                      <a:pt x="137009" y="570415"/>
                    </a:cubicBezTo>
                    <a:cubicBezTo>
                      <a:pt x="143344" y="592097"/>
                      <a:pt x="147484" y="613467"/>
                      <a:pt x="151499" y="634139"/>
                    </a:cubicBezTo>
                    <a:cubicBezTo>
                      <a:pt x="160405" y="680269"/>
                      <a:pt x="168948" y="724093"/>
                      <a:pt x="200047" y="765426"/>
                    </a:cubicBezTo>
                    <a:cubicBezTo>
                      <a:pt x="199506" y="766086"/>
                      <a:pt x="199044" y="766821"/>
                      <a:pt x="198653" y="767644"/>
                    </a:cubicBezTo>
                    <a:cubicBezTo>
                      <a:pt x="197750" y="769661"/>
                      <a:pt x="197547" y="771906"/>
                      <a:pt x="197899" y="774049"/>
                    </a:cubicBezTo>
                    <a:cubicBezTo>
                      <a:pt x="195389" y="777302"/>
                      <a:pt x="193696" y="781251"/>
                      <a:pt x="193207" y="785775"/>
                    </a:cubicBezTo>
                    <a:cubicBezTo>
                      <a:pt x="192279" y="794410"/>
                      <a:pt x="195451" y="803519"/>
                      <a:pt x="201436" y="809662"/>
                    </a:cubicBezTo>
                    <a:cubicBezTo>
                      <a:pt x="195164" y="822222"/>
                      <a:pt x="201411" y="837786"/>
                      <a:pt x="211811" y="845873"/>
                    </a:cubicBezTo>
                    <a:cubicBezTo>
                      <a:pt x="212313" y="846258"/>
                      <a:pt x="212878" y="846470"/>
                      <a:pt x="213379" y="846833"/>
                    </a:cubicBezTo>
                    <a:cubicBezTo>
                      <a:pt x="204385" y="862198"/>
                      <a:pt x="209880" y="882634"/>
                      <a:pt x="221307" y="894085"/>
                    </a:cubicBezTo>
                    <a:cubicBezTo>
                      <a:pt x="225887" y="898670"/>
                      <a:pt x="231670" y="902222"/>
                      <a:pt x="238143" y="905113"/>
                    </a:cubicBezTo>
                    <a:cubicBezTo>
                      <a:pt x="235369" y="917200"/>
                      <a:pt x="242019" y="930259"/>
                      <a:pt x="251139" y="937897"/>
                    </a:cubicBezTo>
                    <a:cubicBezTo>
                      <a:pt x="260159" y="945461"/>
                      <a:pt x="271951" y="949460"/>
                      <a:pt x="283718" y="949460"/>
                    </a:cubicBezTo>
                    <a:cubicBezTo>
                      <a:pt x="290367" y="949460"/>
                      <a:pt x="297003" y="948189"/>
                      <a:pt x="303124" y="945573"/>
                    </a:cubicBezTo>
                    <a:cubicBezTo>
                      <a:pt x="320098" y="938321"/>
                      <a:pt x="332216" y="921137"/>
                      <a:pt x="333282" y="902820"/>
                    </a:cubicBezTo>
                    <a:cubicBezTo>
                      <a:pt x="333389" y="901174"/>
                      <a:pt x="332731" y="899694"/>
                      <a:pt x="331675" y="898596"/>
                    </a:cubicBezTo>
                    <a:cubicBezTo>
                      <a:pt x="333481" y="900478"/>
                      <a:pt x="348623" y="885263"/>
                      <a:pt x="349978" y="883294"/>
                    </a:cubicBezTo>
                    <a:cubicBezTo>
                      <a:pt x="353929" y="877487"/>
                      <a:pt x="356965" y="869238"/>
                      <a:pt x="358107" y="862297"/>
                    </a:cubicBezTo>
                    <a:cubicBezTo>
                      <a:pt x="358462" y="860252"/>
                      <a:pt x="355386" y="842609"/>
                      <a:pt x="354732" y="843170"/>
                    </a:cubicBezTo>
                    <a:cubicBezTo>
                      <a:pt x="354874" y="843064"/>
                      <a:pt x="354981" y="842994"/>
                      <a:pt x="355120" y="842888"/>
                    </a:cubicBezTo>
                    <a:cubicBezTo>
                      <a:pt x="367778" y="831698"/>
                      <a:pt x="376271" y="811112"/>
                      <a:pt x="367978" y="793406"/>
                    </a:cubicBezTo>
                    <a:cubicBezTo>
                      <a:pt x="367527" y="792445"/>
                      <a:pt x="366822" y="791760"/>
                      <a:pt x="366008" y="791213"/>
                    </a:cubicBezTo>
                    <a:cubicBezTo>
                      <a:pt x="369394" y="782291"/>
                      <a:pt x="369696" y="772285"/>
                      <a:pt x="364579" y="763712"/>
                    </a:cubicBezTo>
                    <a:cubicBezTo>
                      <a:pt x="363000" y="761020"/>
                      <a:pt x="359498" y="760147"/>
                      <a:pt x="356813" y="761730"/>
                    </a:cubicBezTo>
                    <a:cubicBezTo>
                      <a:pt x="386795" y="723127"/>
                      <a:pt x="395464" y="674654"/>
                      <a:pt x="403781" y="627502"/>
                    </a:cubicBezTo>
                    <a:cubicBezTo>
                      <a:pt x="406039" y="614830"/>
                      <a:pt x="408247" y="602220"/>
                      <a:pt x="410881" y="589871"/>
                    </a:cubicBezTo>
                    <a:cubicBezTo>
                      <a:pt x="417379" y="559404"/>
                      <a:pt x="427139" y="524452"/>
                      <a:pt x="450285" y="496328"/>
                    </a:cubicBezTo>
                    <a:cubicBezTo>
                      <a:pt x="455604" y="489848"/>
                      <a:pt x="460973" y="483606"/>
                      <a:pt x="466279" y="477413"/>
                    </a:cubicBezTo>
                    <a:cubicBezTo>
                      <a:pt x="483340" y="457575"/>
                      <a:pt x="499460" y="438834"/>
                      <a:pt x="512381" y="415034"/>
                    </a:cubicBezTo>
                    <a:cubicBezTo>
                      <a:pt x="561720" y="324246"/>
                      <a:pt x="579258" y="190841"/>
                      <a:pt x="507189" y="97472"/>
                    </a:cubicBezTo>
                    <a:cubicBezTo>
                      <a:pt x="418673" y="-17242"/>
                      <a:pt x="242644" y="-23958"/>
                      <a:pt x="133781" y="41773"/>
                    </a:cubicBezTo>
                    <a:cubicBezTo>
                      <a:pt x="13564" y="114357"/>
                      <a:pt x="-33341" y="266665"/>
                      <a:pt x="24679" y="39605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0B6138A0-E868-B542-98B6-AC757D3D9B47}"/>
                  </a:ext>
                </a:extLst>
              </p:cNvPr>
              <p:cNvSpPr/>
              <p:nvPr/>
            </p:nvSpPr>
            <p:spPr>
              <a:xfrm>
                <a:off x="5859545" y="3128279"/>
                <a:ext cx="142589" cy="204679"/>
              </a:xfrm>
              <a:custGeom>
                <a:avLst/>
                <a:gdLst>
                  <a:gd name="connsiteX0" fmla="*/ 69207 w 142589"/>
                  <a:gd name="connsiteY0" fmla="*/ 32523 h 204679"/>
                  <a:gd name="connsiteX1" fmla="*/ 97684 w 142589"/>
                  <a:gd name="connsiteY1" fmla="*/ 11352 h 204679"/>
                  <a:gd name="connsiteX2" fmla="*/ 127753 w 142589"/>
                  <a:gd name="connsiteY2" fmla="*/ 23626 h 204679"/>
                  <a:gd name="connsiteX3" fmla="*/ 33065 w 142589"/>
                  <a:gd name="connsiteY3" fmla="*/ 192233 h 204679"/>
                  <a:gd name="connsiteX4" fmla="*/ 11501 w 142589"/>
                  <a:gd name="connsiteY4" fmla="*/ 187959 h 204679"/>
                  <a:gd name="connsiteX5" fmla="*/ 69207 w 142589"/>
                  <a:gd name="connsiteY5" fmla="*/ 32523 h 204679"/>
                  <a:gd name="connsiteX6" fmla="*/ 4488 w 142589"/>
                  <a:gd name="connsiteY6" fmla="*/ 198077 h 204679"/>
                  <a:gd name="connsiteX7" fmla="*/ 36816 w 142589"/>
                  <a:gd name="connsiteY7" fmla="*/ 204482 h 204679"/>
                  <a:gd name="connsiteX8" fmla="*/ 37933 w 142589"/>
                  <a:gd name="connsiteY8" fmla="*/ 204588 h 204679"/>
                  <a:gd name="connsiteX9" fmla="*/ 41268 w 142589"/>
                  <a:gd name="connsiteY9" fmla="*/ 203503 h 204679"/>
                  <a:gd name="connsiteX10" fmla="*/ 43576 w 142589"/>
                  <a:gd name="connsiteY10" fmla="*/ 199591 h 204679"/>
                  <a:gd name="connsiteX11" fmla="*/ 140309 w 142589"/>
                  <a:gd name="connsiteY11" fmla="*/ 28067 h 204679"/>
                  <a:gd name="connsiteX12" fmla="*/ 142492 w 142589"/>
                  <a:gd name="connsiteY12" fmla="*/ 23706 h 204679"/>
                  <a:gd name="connsiteX13" fmla="*/ 140433 w 142589"/>
                  <a:gd name="connsiteY13" fmla="*/ 19282 h 204679"/>
                  <a:gd name="connsiteX14" fmla="*/ 96401 w 142589"/>
                  <a:gd name="connsiteY14" fmla="*/ 130 h 204679"/>
                  <a:gd name="connsiteX15" fmla="*/ 60185 w 142589"/>
                  <a:gd name="connsiteY15" fmla="*/ 25675 h 204679"/>
                  <a:gd name="connsiteX16" fmla="*/ -93 w 142589"/>
                  <a:gd name="connsiteY16" fmla="*/ 192312 h 204679"/>
                  <a:gd name="connsiteX17" fmla="*/ 4486 w 142589"/>
                  <a:gd name="connsiteY17" fmla="*/ 198070 h 204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589" h="204679">
                    <a:moveTo>
                      <a:pt x="69207" y="32523"/>
                    </a:moveTo>
                    <a:cubicBezTo>
                      <a:pt x="76244" y="23364"/>
                      <a:pt x="85804" y="12686"/>
                      <a:pt x="97684" y="11352"/>
                    </a:cubicBezTo>
                    <a:cubicBezTo>
                      <a:pt x="108221" y="10131"/>
                      <a:pt x="118232" y="16262"/>
                      <a:pt x="127753" y="23626"/>
                    </a:cubicBezTo>
                    <a:cubicBezTo>
                      <a:pt x="76445" y="65868"/>
                      <a:pt x="42298" y="126664"/>
                      <a:pt x="33065" y="192233"/>
                    </a:cubicBezTo>
                    <a:lnTo>
                      <a:pt x="11501" y="187959"/>
                    </a:lnTo>
                    <a:cubicBezTo>
                      <a:pt x="14687" y="132060"/>
                      <a:pt x="35098" y="77046"/>
                      <a:pt x="69207" y="32523"/>
                    </a:cubicBezTo>
                    <a:close/>
                    <a:moveTo>
                      <a:pt x="4488" y="198077"/>
                    </a:moveTo>
                    <a:lnTo>
                      <a:pt x="36816" y="204482"/>
                    </a:lnTo>
                    <a:cubicBezTo>
                      <a:pt x="37193" y="204552"/>
                      <a:pt x="37570" y="204588"/>
                      <a:pt x="37933" y="204588"/>
                    </a:cubicBezTo>
                    <a:cubicBezTo>
                      <a:pt x="39124" y="204588"/>
                      <a:pt x="40305" y="204213"/>
                      <a:pt x="41268" y="203503"/>
                    </a:cubicBezTo>
                    <a:cubicBezTo>
                      <a:pt x="42548" y="202581"/>
                      <a:pt x="43388" y="201161"/>
                      <a:pt x="43576" y="199591"/>
                    </a:cubicBezTo>
                    <a:cubicBezTo>
                      <a:pt x="51404" y="132364"/>
                      <a:pt x="86680" y="69836"/>
                      <a:pt x="140309" y="28067"/>
                    </a:cubicBezTo>
                    <a:cubicBezTo>
                      <a:pt x="141664" y="27022"/>
                      <a:pt x="142467" y="25414"/>
                      <a:pt x="142492" y="23706"/>
                    </a:cubicBezTo>
                    <a:cubicBezTo>
                      <a:pt x="142504" y="21999"/>
                      <a:pt x="141753" y="20366"/>
                      <a:pt x="140433" y="19282"/>
                    </a:cubicBezTo>
                    <a:cubicBezTo>
                      <a:pt x="127525" y="8653"/>
                      <a:pt x="113261" y="-1752"/>
                      <a:pt x="96401" y="130"/>
                    </a:cubicBezTo>
                    <a:cubicBezTo>
                      <a:pt x="80256" y="1950"/>
                      <a:pt x="68564" y="14734"/>
                      <a:pt x="60185" y="25675"/>
                    </a:cubicBezTo>
                    <a:cubicBezTo>
                      <a:pt x="23667" y="73312"/>
                      <a:pt x="2253" y="132488"/>
                      <a:pt x="-93" y="192312"/>
                    </a:cubicBezTo>
                    <a:cubicBezTo>
                      <a:pt x="-200" y="195078"/>
                      <a:pt x="1738" y="197521"/>
                      <a:pt x="4486" y="19807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62D0E009-2DB9-5F47-B190-AABC72B62C24}"/>
                  </a:ext>
                </a:extLst>
              </p:cNvPr>
              <p:cNvSpPr/>
              <p:nvPr/>
            </p:nvSpPr>
            <p:spPr>
              <a:xfrm>
                <a:off x="5651500" y="3281988"/>
                <a:ext cx="127873" cy="59002"/>
              </a:xfrm>
              <a:custGeom>
                <a:avLst/>
                <a:gdLst>
                  <a:gd name="connsiteX0" fmla="*/ 12156 w 127873"/>
                  <a:gd name="connsiteY0" fmla="*/ 29839 h 59002"/>
                  <a:gd name="connsiteX1" fmla="*/ 33545 w 127873"/>
                  <a:gd name="connsiteY1" fmla="*/ 12493 h 59002"/>
                  <a:gd name="connsiteX2" fmla="*/ 45613 w 127873"/>
                  <a:gd name="connsiteY2" fmla="*/ 11197 h 59002"/>
                  <a:gd name="connsiteX3" fmla="*/ 89507 w 127873"/>
                  <a:gd name="connsiteY3" fmla="*/ 22399 h 59002"/>
                  <a:gd name="connsiteX4" fmla="*/ 103632 w 127873"/>
                  <a:gd name="connsiteY4" fmla="*/ 27658 h 59002"/>
                  <a:gd name="connsiteX5" fmla="*/ 45061 w 127873"/>
                  <a:gd name="connsiteY5" fmla="*/ 44418 h 59002"/>
                  <a:gd name="connsiteX6" fmla="*/ 28025 w 127873"/>
                  <a:gd name="connsiteY6" fmla="*/ 47621 h 59002"/>
                  <a:gd name="connsiteX7" fmla="*/ 28025 w 127873"/>
                  <a:gd name="connsiteY7" fmla="*/ 53266 h 59002"/>
                  <a:gd name="connsiteX8" fmla="*/ 27197 w 127873"/>
                  <a:gd name="connsiteY8" fmla="*/ 47609 h 59002"/>
                  <a:gd name="connsiteX9" fmla="*/ 14025 w 127873"/>
                  <a:gd name="connsiteY9" fmla="*/ 41889 h 59002"/>
                  <a:gd name="connsiteX10" fmla="*/ 12156 w 127873"/>
                  <a:gd name="connsiteY10" fmla="*/ 29840 h 59002"/>
                  <a:gd name="connsiteX11" fmla="*/ 26858 w 127873"/>
                  <a:gd name="connsiteY11" fmla="*/ 58885 h 59002"/>
                  <a:gd name="connsiteX12" fmla="*/ 28025 w 127873"/>
                  <a:gd name="connsiteY12" fmla="*/ 58910 h 59002"/>
                  <a:gd name="connsiteX13" fmla="*/ 48009 w 127873"/>
                  <a:gd name="connsiteY13" fmla="*/ 55321 h 59002"/>
                  <a:gd name="connsiteX14" fmla="*/ 108011 w 127873"/>
                  <a:gd name="connsiteY14" fmla="*/ 38101 h 59002"/>
                  <a:gd name="connsiteX15" fmla="*/ 124143 w 127873"/>
                  <a:gd name="connsiteY15" fmla="*/ 32306 h 59002"/>
                  <a:gd name="connsiteX16" fmla="*/ 127756 w 127873"/>
                  <a:gd name="connsiteY16" fmla="*/ 26562 h 59002"/>
                  <a:gd name="connsiteX17" fmla="*/ 123240 w 127873"/>
                  <a:gd name="connsiteY17" fmla="*/ 21503 h 59002"/>
                  <a:gd name="connsiteX18" fmla="*/ 93634 w 127873"/>
                  <a:gd name="connsiteY18" fmla="*/ 11883 h 59002"/>
                  <a:gd name="connsiteX19" fmla="*/ 45613 w 127873"/>
                  <a:gd name="connsiteY19" fmla="*/ -92 h 59002"/>
                  <a:gd name="connsiteX20" fmla="*/ 31086 w 127873"/>
                  <a:gd name="connsiteY20" fmla="*/ 1466 h 59002"/>
                  <a:gd name="connsiteX21" fmla="*/ 1505 w 127873"/>
                  <a:gd name="connsiteY21" fmla="*/ 25926 h 59002"/>
                  <a:gd name="connsiteX22" fmla="*/ 4917 w 127873"/>
                  <a:gd name="connsiteY22" fmla="*/ 48655 h 59002"/>
                  <a:gd name="connsiteX23" fmla="*/ 26858 w 127873"/>
                  <a:gd name="connsiteY23" fmla="*/ 58885 h 59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873" h="59002">
                    <a:moveTo>
                      <a:pt x="12156" y="29839"/>
                    </a:moveTo>
                    <a:cubicBezTo>
                      <a:pt x="15242" y="21614"/>
                      <a:pt x="25704" y="14226"/>
                      <a:pt x="33545" y="12493"/>
                    </a:cubicBezTo>
                    <a:cubicBezTo>
                      <a:pt x="37509" y="11621"/>
                      <a:pt x="41448" y="11197"/>
                      <a:pt x="45613" y="11197"/>
                    </a:cubicBezTo>
                    <a:cubicBezTo>
                      <a:pt x="60453" y="11197"/>
                      <a:pt x="74566" y="16642"/>
                      <a:pt x="89507" y="22399"/>
                    </a:cubicBezTo>
                    <a:cubicBezTo>
                      <a:pt x="94161" y="24194"/>
                      <a:pt x="98865" y="26000"/>
                      <a:pt x="103632" y="27658"/>
                    </a:cubicBezTo>
                    <a:cubicBezTo>
                      <a:pt x="86985" y="33290"/>
                      <a:pt x="67880" y="38748"/>
                      <a:pt x="45061" y="44418"/>
                    </a:cubicBezTo>
                    <a:cubicBezTo>
                      <a:pt x="39754" y="45926"/>
                      <a:pt x="33695" y="47621"/>
                      <a:pt x="28025" y="47621"/>
                    </a:cubicBezTo>
                    <a:lnTo>
                      <a:pt x="28025" y="53266"/>
                    </a:lnTo>
                    <a:lnTo>
                      <a:pt x="27197" y="47609"/>
                    </a:lnTo>
                    <a:cubicBezTo>
                      <a:pt x="21527" y="47432"/>
                      <a:pt x="16597" y="45302"/>
                      <a:pt x="14025" y="41889"/>
                    </a:cubicBezTo>
                    <a:cubicBezTo>
                      <a:pt x="11152" y="38101"/>
                      <a:pt x="10550" y="34151"/>
                      <a:pt x="12156" y="29840"/>
                    </a:cubicBezTo>
                    <a:close/>
                    <a:moveTo>
                      <a:pt x="26858" y="58885"/>
                    </a:moveTo>
                    <a:cubicBezTo>
                      <a:pt x="26922" y="58885"/>
                      <a:pt x="27975" y="58910"/>
                      <a:pt x="28025" y="58910"/>
                    </a:cubicBezTo>
                    <a:cubicBezTo>
                      <a:pt x="35288" y="58910"/>
                      <a:pt x="42125" y="56978"/>
                      <a:pt x="48009" y="55321"/>
                    </a:cubicBezTo>
                    <a:cubicBezTo>
                      <a:pt x="71254" y="49540"/>
                      <a:pt x="90899" y="43907"/>
                      <a:pt x="108011" y="38101"/>
                    </a:cubicBezTo>
                    <a:cubicBezTo>
                      <a:pt x="113468" y="36243"/>
                      <a:pt x="118849" y="34312"/>
                      <a:pt x="124143" y="32306"/>
                    </a:cubicBezTo>
                    <a:cubicBezTo>
                      <a:pt x="126501" y="31395"/>
                      <a:pt x="127969" y="29067"/>
                      <a:pt x="127756" y="26562"/>
                    </a:cubicBezTo>
                    <a:cubicBezTo>
                      <a:pt x="127542" y="24072"/>
                      <a:pt x="125697" y="22001"/>
                      <a:pt x="123240" y="21503"/>
                    </a:cubicBezTo>
                    <a:cubicBezTo>
                      <a:pt x="113405" y="19496"/>
                      <a:pt x="103796" y="15796"/>
                      <a:pt x="93634" y="11883"/>
                    </a:cubicBezTo>
                    <a:cubicBezTo>
                      <a:pt x="78367" y="6002"/>
                      <a:pt x="62573" y="-92"/>
                      <a:pt x="45613" y="-92"/>
                    </a:cubicBezTo>
                    <a:cubicBezTo>
                      <a:pt x="40683" y="-92"/>
                      <a:pt x="35790" y="445"/>
                      <a:pt x="31086" y="1466"/>
                    </a:cubicBezTo>
                    <a:cubicBezTo>
                      <a:pt x="20285" y="3871"/>
                      <a:pt x="6235" y="13241"/>
                      <a:pt x="1505" y="25926"/>
                    </a:cubicBezTo>
                    <a:cubicBezTo>
                      <a:pt x="-1468" y="33876"/>
                      <a:pt x="-289" y="41739"/>
                      <a:pt x="4917" y="48655"/>
                    </a:cubicBezTo>
                    <a:cubicBezTo>
                      <a:pt x="9609" y="54885"/>
                      <a:pt x="17613" y="58611"/>
                      <a:pt x="26858" y="588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8E0E0B4A-97BB-3E43-A815-9CCA556588F8}"/>
                  </a:ext>
                </a:extLst>
              </p:cNvPr>
              <p:cNvSpPr/>
              <p:nvPr/>
            </p:nvSpPr>
            <p:spPr>
              <a:xfrm>
                <a:off x="5764013" y="3003228"/>
                <a:ext cx="109098" cy="87325"/>
              </a:xfrm>
              <a:custGeom>
                <a:avLst/>
                <a:gdLst>
                  <a:gd name="connsiteX0" fmla="*/ 11742 w 109098"/>
                  <a:gd name="connsiteY0" fmla="*/ 17827 h 87325"/>
                  <a:gd name="connsiteX1" fmla="*/ 23848 w 109098"/>
                  <a:gd name="connsiteY1" fmla="*/ 11186 h 87325"/>
                  <a:gd name="connsiteX2" fmla="*/ 29342 w 109098"/>
                  <a:gd name="connsiteY2" fmla="*/ 12083 h 87325"/>
                  <a:gd name="connsiteX3" fmla="*/ 49477 w 109098"/>
                  <a:gd name="connsiteY3" fmla="*/ 28631 h 87325"/>
                  <a:gd name="connsiteX4" fmla="*/ 75369 w 109098"/>
                  <a:gd name="connsiteY4" fmla="*/ 58250 h 87325"/>
                  <a:gd name="connsiteX5" fmla="*/ 38575 w 109098"/>
                  <a:gd name="connsiteY5" fmla="*/ 41403 h 87325"/>
                  <a:gd name="connsiteX6" fmla="*/ 35013 w 109098"/>
                  <a:gd name="connsiteY6" fmla="*/ 40219 h 87325"/>
                  <a:gd name="connsiteX7" fmla="*/ 18027 w 109098"/>
                  <a:gd name="connsiteY7" fmla="*/ 32556 h 87325"/>
                  <a:gd name="connsiteX8" fmla="*/ 11742 w 109098"/>
                  <a:gd name="connsiteY8" fmla="*/ 17827 h 87325"/>
                  <a:gd name="connsiteX9" fmla="*/ 11102 w 109098"/>
                  <a:gd name="connsiteY9" fmla="*/ 41503 h 87325"/>
                  <a:gd name="connsiteX10" fmla="*/ 31412 w 109098"/>
                  <a:gd name="connsiteY10" fmla="*/ 50923 h 87325"/>
                  <a:gd name="connsiteX11" fmla="*/ 34851 w 109098"/>
                  <a:gd name="connsiteY11" fmla="*/ 52082 h 87325"/>
                  <a:gd name="connsiteX12" fmla="*/ 100309 w 109098"/>
                  <a:gd name="connsiteY12" fmla="*/ 86374 h 87325"/>
                  <a:gd name="connsiteX13" fmla="*/ 103321 w 109098"/>
                  <a:gd name="connsiteY13" fmla="*/ 87234 h 87325"/>
                  <a:gd name="connsiteX14" fmla="*/ 107636 w 109098"/>
                  <a:gd name="connsiteY14" fmla="*/ 85265 h 87325"/>
                  <a:gd name="connsiteX15" fmla="*/ 107611 w 109098"/>
                  <a:gd name="connsiteY15" fmla="*/ 77888 h 87325"/>
                  <a:gd name="connsiteX16" fmla="*/ 58047 w 109098"/>
                  <a:gd name="connsiteY16" fmla="*/ 21229 h 87325"/>
                  <a:gd name="connsiteX17" fmla="*/ 33070 w 109098"/>
                  <a:gd name="connsiteY17" fmla="*/ 1416 h 87325"/>
                  <a:gd name="connsiteX18" fmla="*/ 23850 w 109098"/>
                  <a:gd name="connsiteY18" fmla="*/ -92 h 87325"/>
                  <a:gd name="connsiteX19" fmla="*/ 1043 w 109098"/>
                  <a:gd name="connsiteY19" fmla="*/ 14051 h 87325"/>
                  <a:gd name="connsiteX20" fmla="*/ 11104 w 109098"/>
                  <a:gd name="connsiteY20" fmla="*/ 41502 h 8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9098" h="87325">
                    <a:moveTo>
                      <a:pt x="11742" y="17827"/>
                    </a:moveTo>
                    <a:cubicBezTo>
                      <a:pt x="13399" y="13241"/>
                      <a:pt x="19005" y="11186"/>
                      <a:pt x="23848" y="11186"/>
                    </a:cubicBezTo>
                    <a:cubicBezTo>
                      <a:pt x="25754" y="11186"/>
                      <a:pt x="27661" y="11496"/>
                      <a:pt x="29342" y="12083"/>
                    </a:cubicBezTo>
                    <a:cubicBezTo>
                      <a:pt x="37434" y="14874"/>
                      <a:pt x="43832" y="22176"/>
                      <a:pt x="49477" y="28631"/>
                    </a:cubicBezTo>
                    <a:lnTo>
                      <a:pt x="75369" y="58250"/>
                    </a:lnTo>
                    <a:cubicBezTo>
                      <a:pt x="63615" y="51720"/>
                      <a:pt x="51434" y="45839"/>
                      <a:pt x="38575" y="41403"/>
                    </a:cubicBezTo>
                    <a:lnTo>
                      <a:pt x="35013" y="40219"/>
                    </a:lnTo>
                    <a:cubicBezTo>
                      <a:pt x="28715" y="38126"/>
                      <a:pt x="22731" y="36132"/>
                      <a:pt x="18027" y="32556"/>
                    </a:cubicBezTo>
                    <a:cubicBezTo>
                      <a:pt x="13523" y="29104"/>
                      <a:pt x="9910" y="22961"/>
                      <a:pt x="11742" y="17827"/>
                    </a:cubicBezTo>
                    <a:close/>
                    <a:moveTo>
                      <a:pt x="11102" y="41503"/>
                    </a:moveTo>
                    <a:cubicBezTo>
                      <a:pt x="17312" y="46250"/>
                      <a:pt x="24487" y="48618"/>
                      <a:pt x="31412" y="50923"/>
                    </a:cubicBezTo>
                    <a:lnTo>
                      <a:pt x="34851" y="52082"/>
                    </a:lnTo>
                    <a:cubicBezTo>
                      <a:pt x="58096" y="60069"/>
                      <a:pt x="79548" y="73439"/>
                      <a:pt x="100309" y="86374"/>
                    </a:cubicBezTo>
                    <a:cubicBezTo>
                      <a:pt x="101238" y="86960"/>
                      <a:pt x="102279" y="87234"/>
                      <a:pt x="103321" y="87234"/>
                    </a:cubicBezTo>
                    <a:cubicBezTo>
                      <a:pt x="104939" y="87234"/>
                      <a:pt x="106533" y="86548"/>
                      <a:pt x="107636" y="85265"/>
                    </a:cubicBezTo>
                    <a:cubicBezTo>
                      <a:pt x="109468" y="83134"/>
                      <a:pt x="109454" y="80006"/>
                      <a:pt x="107611" y="77888"/>
                    </a:cubicBezTo>
                    <a:lnTo>
                      <a:pt x="58047" y="21229"/>
                    </a:lnTo>
                    <a:cubicBezTo>
                      <a:pt x="51799" y="14089"/>
                      <a:pt x="44022" y="5192"/>
                      <a:pt x="33070" y="1416"/>
                    </a:cubicBezTo>
                    <a:cubicBezTo>
                      <a:pt x="30161" y="407"/>
                      <a:pt x="27061" y="-92"/>
                      <a:pt x="23850" y="-92"/>
                    </a:cubicBezTo>
                    <a:cubicBezTo>
                      <a:pt x="13061" y="-92"/>
                      <a:pt x="4130" y="5453"/>
                      <a:pt x="1043" y="14051"/>
                    </a:cubicBezTo>
                    <a:cubicBezTo>
                      <a:pt x="-2770" y="24718"/>
                      <a:pt x="3589" y="35758"/>
                      <a:pt x="11104" y="4150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CDA4B245-5968-4E44-8A16-AA64A8FACC41}"/>
                  </a:ext>
                </a:extLst>
              </p:cNvPr>
              <p:cNvSpPr/>
              <p:nvPr/>
            </p:nvSpPr>
            <p:spPr>
              <a:xfrm>
                <a:off x="6405855" y="3140991"/>
                <a:ext cx="132999" cy="67590"/>
              </a:xfrm>
              <a:custGeom>
                <a:avLst/>
                <a:gdLst>
                  <a:gd name="connsiteX0" fmla="*/ 88554 w 132999"/>
                  <a:gd name="connsiteY0" fmla="*/ 11214 h 67590"/>
                  <a:gd name="connsiteX1" fmla="*/ 109804 w 132999"/>
                  <a:gd name="connsiteY1" fmla="*/ 15849 h 67590"/>
                  <a:gd name="connsiteX2" fmla="*/ 120304 w 132999"/>
                  <a:gd name="connsiteY2" fmla="*/ 25107 h 67590"/>
                  <a:gd name="connsiteX3" fmla="*/ 119703 w 132999"/>
                  <a:gd name="connsiteY3" fmla="*/ 35711 h 67590"/>
                  <a:gd name="connsiteX4" fmla="*/ 107710 w 132999"/>
                  <a:gd name="connsiteY4" fmla="*/ 40310 h 67590"/>
                  <a:gd name="connsiteX5" fmla="*/ 48524 w 132999"/>
                  <a:gd name="connsiteY5" fmla="*/ 50826 h 67590"/>
                  <a:gd name="connsiteX6" fmla="*/ 31062 w 132999"/>
                  <a:gd name="connsiteY6" fmla="*/ 52921 h 67590"/>
                  <a:gd name="connsiteX7" fmla="*/ 20750 w 132999"/>
                  <a:gd name="connsiteY7" fmla="*/ 54094 h 67590"/>
                  <a:gd name="connsiteX8" fmla="*/ 88555 w 132999"/>
                  <a:gd name="connsiteY8" fmla="*/ 11216 h 67590"/>
                  <a:gd name="connsiteX9" fmla="*/ 5595 w 132999"/>
                  <a:gd name="connsiteY9" fmla="*/ 67499 h 67590"/>
                  <a:gd name="connsiteX10" fmla="*/ 7526 w 132999"/>
                  <a:gd name="connsiteY10" fmla="*/ 67146 h 67590"/>
                  <a:gd name="connsiteX11" fmla="*/ 32352 w 132999"/>
                  <a:gd name="connsiteY11" fmla="*/ 64105 h 67590"/>
                  <a:gd name="connsiteX12" fmla="*/ 50529 w 132999"/>
                  <a:gd name="connsiteY12" fmla="*/ 61925 h 67590"/>
                  <a:gd name="connsiteX13" fmla="*/ 109715 w 132999"/>
                  <a:gd name="connsiteY13" fmla="*/ 51408 h 67590"/>
                  <a:gd name="connsiteX14" fmla="*/ 128269 w 132999"/>
                  <a:gd name="connsiteY14" fmla="*/ 43109 h 67590"/>
                  <a:gd name="connsiteX15" fmla="*/ 130488 w 132999"/>
                  <a:gd name="connsiteY15" fmla="*/ 20082 h 67590"/>
                  <a:gd name="connsiteX16" fmla="*/ 114581 w 132999"/>
                  <a:gd name="connsiteY16" fmla="*/ 5590 h 67590"/>
                  <a:gd name="connsiteX17" fmla="*/ 88551 w 132999"/>
                  <a:gd name="connsiteY17" fmla="*/ -92 h 67590"/>
                  <a:gd name="connsiteX18" fmla="*/ 9920 w 132999"/>
                  <a:gd name="connsiteY18" fmla="*/ 49041 h 67590"/>
                  <a:gd name="connsiteX19" fmla="*/ 1490 w 132999"/>
                  <a:gd name="connsiteY19" fmla="*/ 57926 h 67590"/>
                  <a:gd name="connsiteX20" fmla="*/ 1632 w 132999"/>
                  <a:gd name="connsiteY20" fmla="*/ 65900 h 67590"/>
                  <a:gd name="connsiteX21" fmla="*/ 5584 w 132999"/>
                  <a:gd name="connsiteY21" fmla="*/ 67483 h 6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2999" h="67590">
                    <a:moveTo>
                      <a:pt x="88554" y="11214"/>
                    </a:moveTo>
                    <a:cubicBezTo>
                      <a:pt x="95566" y="11214"/>
                      <a:pt x="102792" y="12797"/>
                      <a:pt x="109804" y="15849"/>
                    </a:cubicBezTo>
                    <a:cubicBezTo>
                      <a:pt x="113342" y="17569"/>
                      <a:pt x="118033" y="20572"/>
                      <a:pt x="120304" y="25107"/>
                    </a:cubicBezTo>
                    <a:cubicBezTo>
                      <a:pt x="122150" y="28771"/>
                      <a:pt x="121883" y="33232"/>
                      <a:pt x="119703" y="35711"/>
                    </a:cubicBezTo>
                    <a:cubicBezTo>
                      <a:pt x="117332" y="38417"/>
                      <a:pt x="112879" y="39400"/>
                      <a:pt x="107710" y="40310"/>
                    </a:cubicBezTo>
                    <a:lnTo>
                      <a:pt x="48524" y="50826"/>
                    </a:lnTo>
                    <a:cubicBezTo>
                      <a:pt x="46643" y="51180"/>
                      <a:pt x="39229" y="51985"/>
                      <a:pt x="31062" y="52921"/>
                    </a:cubicBezTo>
                    <a:cubicBezTo>
                      <a:pt x="27085" y="53370"/>
                      <a:pt x="23660" y="53755"/>
                      <a:pt x="20750" y="54094"/>
                    </a:cubicBezTo>
                    <a:cubicBezTo>
                      <a:pt x="40194" y="33446"/>
                      <a:pt x="62173" y="11216"/>
                      <a:pt x="88555" y="11216"/>
                    </a:cubicBezTo>
                    <a:close/>
                    <a:moveTo>
                      <a:pt x="5595" y="67499"/>
                    </a:moveTo>
                    <a:cubicBezTo>
                      <a:pt x="6246" y="67499"/>
                      <a:pt x="6886" y="67393"/>
                      <a:pt x="7526" y="67146"/>
                    </a:cubicBezTo>
                    <a:cubicBezTo>
                      <a:pt x="10186" y="66623"/>
                      <a:pt x="23470" y="65115"/>
                      <a:pt x="32352" y="64105"/>
                    </a:cubicBezTo>
                    <a:cubicBezTo>
                      <a:pt x="40844" y="63144"/>
                      <a:pt x="48585" y="62261"/>
                      <a:pt x="50529" y="61925"/>
                    </a:cubicBezTo>
                    <a:lnTo>
                      <a:pt x="109715" y="51408"/>
                    </a:lnTo>
                    <a:cubicBezTo>
                      <a:pt x="115022" y="50472"/>
                      <a:pt x="123076" y="49042"/>
                      <a:pt x="128269" y="43109"/>
                    </a:cubicBezTo>
                    <a:cubicBezTo>
                      <a:pt x="133500" y="37153"/>
                      <a:pt x="134391" y="27895"/>
                      <a:pt x="130488" y="20082"/>
                    </a:cubicBezTo>
                    <a:cubicBezTo>
                      <a:pt x="127554" y="14238"/>
                      <a:pt x="122146" y="9266"/>
                      <a:pt x="114581" y="5590"/>
                    </a:cubicBezTo>
                    <a:cubicBezTo>
                      <a:pt x="105900" y="1827"/>
                      <a:pt x="97144" y="-92"/>
                      <a:pt x="88551" y="-92"/>
                    </a:cubicBezTo>
                    <a:cubicBezTo>
                      <a:pt x="56085" y="-92"/>
                      <a:pt x="31560" y="26013"/>
                      <a:pt x="9920" y="49041"/>
                    </a:cubicBezTo>
                    <a:cubicBezTo>
                      <a:pt x="7061" y="52093"/>
                      <a:pt x="4237" y="55072"/>
                      <a:pt x="1490" y="57926"/>
                    </a:cubicBezTo>
                    <a:cubicBezTo>
                      <a:pt x="-679" y="60168"/>
                      <a:pt x="-619" y="63745"/>
                      <a:pt x="1632" y="65900"/>
                    </a:cubicBezTo>
                    <a:cubicBezTo>
                      <a:pt x="2735" y="66960"/>
                      <a:pt x="4168" y="67483"/>
                      <a:pt x="5584" y="67483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EDBFF36C-18E0-A944-9ED4-20A3A75249E6}"/>
                  </a:ext>
                </a:extLst>
              </p:cNvPr>
              <p:cNvSpPr/>
              <p:nvPr/>
            </p:nvSpPr>
            <p:spPr>
              <a:xfrm>
                <a:off x="6405626" y="3324716"/>
                <a:ext cx="118720" cy="64683"/>
              </a:xfrm>
              <a:custGeom>
                <a:avLst/>
                <a:gdLst>
                  <a:gd name="connsiteX0" fmla="*/ 31051 w 118720"/>
                  <a:gd name="connsiteY0" fmla="*/ 11198 h 64683"/>
                  <a:gd name="connsiteX1" fmla="*/ 102970 w 118720"/>
                  <a:gd name="connsiteY1" fmla="*/ 30375 h 64683"/>
                  <a:gd name="connsiteX2" fmla="*/ 107235 w 118720"/>
                  <a:gd name="connsiteY2" fmla="*/ 39247 h 64683"/>
                  <a:gd name="connsiteX3" fmla="*/ 100110 w 118720"/>
                  <a:gd name="connsiteY3" fmla="*/ 48954 h 64683"/>
                  <a:gd name="connsiteX4" fmla="*/ 87101 w 118720"/>
                  <a:gd name="connsiteY4" fmla="*/ 53303 h 64683"/>
                  <a:gd name="connsiteX5" fmla="*/ 52628 w 118720"/>
                  <a:gd name="connsiteY5" fmla="*/ 36443 h 64683"/>
                  <a:gd name="connsiteX6" fmla="*/ 38967 w 118720"/>
                  <a:gd name="connsiteY6" fmla="*/ 25988 h 64683"/>
                  <a:gd name="connsiteX7" fmla="*/ 20087 w 118720"/>
                  <a:gd name="connsiteY7" fmla="*/ 11359 h 64683"/>
                  <a:gd name="connsiteX8" fmla="*/ 31051 w 118720"/>
                  <a:gd name="connsiteY8" fmla="*/ 11183 h 64683"/>
                  <a:gd name="connsiteX9" fmla="*/ 32104 w 118720"/>
                  <a:gd name="connsiteY9" fmla="*/ 34985 h 64683"/>
                  <a:gd name="connsiteX10" fmla="*/ 45577 w 118720"/>
                  <a:gd name="connsiteY10" fmla="*/ 45290 h 64683"/>
                  <a:gd name="connsiteX11" fmla="*/ 87100 w 118720"/>
                  <a:gd name="connsiteY11" fmla="*/ 64592 h 64683"/>
                  <a:gd name="connsiteX12" fmla="*/ 106820 w 118720"/>
                  <a:gd name="connsiteY12" fmla="*/ 58075 h 64683"/>
                  <a:gd name="connsiteX13" fmla="*/ 118562 w 118720"/>
                  <a:gd name="connsiteY13" fmla="*/ 40194 h 64683"/>
                  <a:gd name="connsiteX14" fmla="*/ 111085 w 118720"/>
                  <a:gd name="connsiteY14" fmla="*/ 22487 h 64683"/>
                  <a:gd name="connsiteX15" fmla="*/ 31050 w 118720"/>
                  <a:gd name="connsiteY15" fmla="*/ -92 h 64683"/>
                  <a:gd name="connsiteX16" fmla="*/ 5320 w 118720"/>
                  <a:gd name="connsiteY16" fmla="*/ 643 h 64683"/>
                  <a:gd name="connsiteX17" fmla="*/ 252 w 118720"/>
                  <a:gd name="connsiteY17" fmla="*/ 4331 h 64683"/>
                  <a:gd name="connsiteX18" fmla="*/ 1696 w 118720"/>
                  <a:gd name="connsiteY18" fmla="*/ 10412 h 64683"/>
                  <a:gd name="connsiteX19" fmla="*/ 32104 w 118720"/>
                  <a:gd name="connsiteY19" fmla="*/ 34985 h 64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8720" h="64683">
                    <a:moveTo>
                      <a:pt x="31051" y="11198"/>
                    </a:moveTo>
                    <a:cubicBezTo>
                      <a:pt x="66741" y="11198"/>
                      <a:pt x="90262" y="17465"/>
                      <a:pt x="102970" y="30375"/>
                    </a:cubicBezTo>
                    <a:cubicBezTo>
                      <a:pt x="106032" y="33490"/>
                      <a:pt x="107461" y="36468"/>
                      <a:pt x="107235" y="39247"/>
                    </a:cubicBezTo>
                    <a:cubicBezTo>
                      <a:pt x="106880" y="43259"/>
                      <a:pt x="103183" y="46736"/>
                      <a:pt x="100110" y="48954"/>
                    </a:cubicBezTo>
                    <a:cubicBezTo>
                      <a:pt x="96083" y="51882"/>
                      <a:pt x="91818" y="53303"/>
                      <a:pt x="87101" y="53303"/>
                    </a:cubicBezTo>
                    <a:cubicBezTo>
                      <a:pt x="75622" y="53303"/>
                      <a:pt x="63241" y="44779"/>
                      <a:pt x="52628" y="36443"/>
                    </a:cubicBezTo>
                    <a:cubicBezTo>
                      <a:pt x="48149" y="32928"/>
                      <a:pt x="43570" y="29465"/>
                      <a:pt x="38967" y="25988"/>
                    </a:cubicBezTo>
                    <a:cubicBezTo>
                      <a:pt x="32669" y="21241"/>
                      <a:pt x="26234" y="16394"/>
                      <a:pt x="20087" y="11359"/>
                    </a:cubicBezTo>
                    <a:cubicBezTo>
                      <a:pt x="23625" y="11253"/>
                      <a:pt x="27300" y="11183"/>
                      <a:pt x="31051" y="11183"/>
                    </a:cubicBezTo>
                    <a:close/>
                    <a:moveTo>
                      <a:pt x="32104" y="34985"/>
                    </a:moveTo>
                    <a:cubicBezTo>
                      <a:pt x="36645" y="38401"/>
                      <a:pt x="41161" y="41826"/>
                      <a:pt x="45577" y="45290"/>
                    </a:cubicBezTo>
                    <a:cubicBezTo>
                      <a:pt x="58322" y="55309"/>
                      <a:pt x="72184" y="64592"/>
                      <a:pt x="87100" y="64592"/>
                    </a:cubicBezTo>
                    <a:cubicBezTo>
                      <a:pt x="94213" y="64592"/>
                      <a:pt x="100849" y="62388"/>
                      <a:pt x="106820" y="58075"/>
                    </a:cubicBezTo>
                    <a:cubicBezTo>
                      <a:pt x="115827" y="51545"/>
                      <a:pt x="118173" y="44742"/>
                      <a:pt x="118562" y="40194"/>
                    </a:cubicBezTo>
                    <a:cubicBezTo>
                      <a:pt x="118918" y="35932"/>
                      <a:pt x="117897" y="29415"/>
                      <a:pt x="111085" y="22487"/>
                    </a:cubicBezTo>
                    <a:cubicBezTo>
                      <a:pt x="91177" y="2251"/>
                      <a:pt x="55876" y="-92"/>
                      <a:pt x="31050" y="-92"/>
                    </a:cubicBezTo>
                    <a:cubicBezTo>
                      <a:pt x="21754" y="-92"/>
                      <a:pt x="12948" y="283"/>
                      <a:pt x="5320" y="643"/>
                    </a:cubicBezTo>
                    <a:cubicBezTo>
                      <a:pt x="3037" y="749"/>
                      <a:pt x="1043" y="2200"/>
                      <a:pt x="252" y="4331"/>
                    </a:cubicBezTo>
                    <a:cubicBezTo>
                      <a:pt x="-537" y="6461"/>
                      <a:pt x="39" y="8855"/>
                      <a:pt x="1696" y="10412"/>
                    </a:cubicBezTo>
                    <a:cubicBezTo>
                      <a:pt x="11205" y="19234"/>
                      <a:pt x="21830" y="27247"/>
                      <a:pt x="32104" y="349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7C8AEE45-59E8-CD4B-953D-3D681B92F530}"/>
                  </a:ext>
                </a:extLst>
              </p:cNvPr>
              <p:cNvSpPr/>
              <p:nvPr/>
            </p:nvSpPr>
            <p:spPr>
              <a:xfrm>
                <a:off x="6204379" y="3152558"/>
                <a:ext cx="67985" cy="26103"/>
              </a:xfrm>
              <a:custGeom>
                <a:avLst/>
                <a:gdLst>
                  <a:gd name="connsiteX0" fmla="*/ 5576 w 67985"/>
                  <a:gd name="connsiteY0" fmla="*/ 26002 h 26103"/>
                  <a:gd name="connsiteX1" fmla="*/ 7031 w 67985"/>
                  <a:gd name="connsiteY1" fmla="*/ 25825 h 26103"/>
                  <a:gd name="connsiteX2" fmla="*/ 63658 w 67985"/>
                  <a:gd name="connsiteY2" fmla="*/ 10996 h 26103"/>
                  <a:gd name="connsiteX3" fmla="*/ 67697 w 67985"/>
                  <a:gd name="connsiteY3" fmla="*/ 4106 h 26103"/>
                  <a:gd name="connsiteX4" fmla="*/ 60760 w 67985"/>
                  <a:gd name="connsiteY4" fmla="*/ 93 h 26103"/>
                  <a:gd name="connsiteX5" fmla="*/ 4121 w 67985"/>
                  <a:gd name="connsiteY5" fmla="*/ 14909 h 26103"/>
                  <a:gd name="connsiteX6" fmla="*/ 93 w 67985"/>
                  <a:gd name="connsiteY6" fmla="*/ 21812 h 26103"/>
                  <a:gd name="connsiteX7" fmla="*/ 5576 w 67985"/>
                  <a:gd name="connsiteY7" fmla="*/ 26012 h 26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985" h="26103">
                    <a:moveTo>
                      <a:pt x="5576" y="26002"/>
                    </a:moveTo>
                    <a:cubicBezTo>
                      <a:pt x="6053" y="26002"/>
                      <a:pt x="6544" y="25931"/>
                      <a:pt x="7031" y="25825"/>
                    </a:cubicBezTo>
                    <a:lnTo>
                      <a:pt x="63658" y="10996"/>
                    </a:lnTo>
                    <a:cubicBezTo>
                      <a:pt x="66695" y="10212"/>
                      <a:pt x="68500" y="7121"/>
                      <a:pt x="67697" y="4106"/>
                    </a:cubicBezTo>
                    <a:cubicBezTo>
                      <a:pt x="66919" y="1089"/>
                      <a:pt x="63846" y="-692"/>
                      <a:pt x="60760" y="93"/>
                    </a:cubicBezTo>
                    <a:lnTo>
                      <a:pt x="4121" y="14909"/>
                    </a:lnTo>
                    <a:cubicBezTo>
                      <a:pt x="1098" y="15708"/>
                      <a:pt x="-709" y="18797"/>
                      <a:pt x="93" y="21812"/>
                    </a:cubicBezTo>
                    <a:cubicBezTo>
                      <a:pt x="759" y="24341"/>
                      <a:pt x="3066" y="26012"/>
                      <a:pt x="5576" y="2601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5E77D061-B89B-3948-9DD1-E7486EB43C05}"/>
                  </a:ext>
                </a:extLst>
              </p:cNvPr>
              <p:cNvSpPr/>
              <p:nvPr/>
            </p:nvSpPr>
            <p:spPr>
              <a:xfrm>
                <a:off x="6215395" y="3174516"/>
                <a:ext cx="65344" cy="31037"/>
              </a:xfrm>
              <a:custGeom>
                <a:avLst/>
                <a:gdLst>
                  <a:gd name="connsiteX0" fmla="*/ 5035 w 65344"/>
                  <a:gd name="connsiteY0" fmla="*/ 19694 h 31037"/>
                  <a:gd name="connsiteX1" fmla="*/ -71 w 65344"/>
                  <a:gd name="connsiteY1" fmla="*/ 25837 h 31037"/>
                  <a:gd name="connsiteX2" fmla="*/ 5575 w 65344"/>
                  <a:gd name="connsiteY2" fmla="*/ 30946 h 31037"/>
                  <a:gd name="connsiteX3" fmla="*/ 6126 w 65344"/>
                  <a:gd name="connsiteY3" fmla="*/ 30920 h 31037"/>
                  <a:gd name="connsiteX4" fmla="*/ 62828 w 65344"/>
                  <a:gd name="connsiteY4" fmla="*/ 10173 h 31037"/>
                  <a:gd name="connsiteX5" fmla="*/ 64208 w 65344"/>
                  <a:gd name="connsiteY5" fmla="*/ 2310 h 31037"/>
                  <a:gd name="connsiteX6" fmla="*/ 56292 w 65344"/>
                  <a:gd name="connsiteY6" fmla="*/ 929 h 31037"/>
                  <a:gd name="connsiteX7" fmla="*/ 5034 w 65344"/>
                  <a:gd name="connsiteY7" fmla="*/ 19695 h 31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4" h="31037">
                    <a:moveTo>
                      <a:pt x="5035" y="19694"/>
                    </a:moveTo>
                    <a:cubicBezTo>
                      <a:pt x="1924" y="19976"/>
                      <a:pt x="-372" y="22735"/>
                      <a:pt x="-71" y="25837"/>
                    </a:cubicBezTo>
                    <a:cubicBezTo>
                      <a:pt x="214" y="28751"/>
                      <a:pt x="2689" y="30946"/>
                      <a:pt x="5575" y="30946"/>
                    </a:cubicBezTo>
                    <a:cubicBezTo>
                      <a:pt x="5752" y="30946"/>
                      <a:pt x="5937" y="30946"/>
                      <a:pt x="6126" y="30920"/>
                    </a:cubicBezTo>
                    <a:cubicBezTo>
                      <a:pt x="26461" y="28988"/>
                      <a:pt x="46081" y="21824"/>
                      <a:pt x="62828" y="10173"/>
                    </a:cubicBezTo>
                    <a:cubicBezTo>
                      <a:pt x="65388" y="8379"/>
                      <a:pt x="66028" y="4865"/>
                      <a:pt x="64208" y="2310"/>
                    </a:cubicBezTo>
                    <a:cubicBezTo>
                      <a:pt x="62401" y="-243"/>
                      <a:pt x="58864" y="-854"/>
                      <a:pt x="56292" y="929"/>
                    </a:cubicBezTo>
                    <a:cubicBezTo>
                      <a:pt x="41163" y="11458"/>
                      <a:pt x="23437" y="17938"/>
                      <a:pt x="5034" y="1969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CB70A925-D786-5F43-9B97-7C4A26D841DF}"/>
                  </a:ext>
                </a:extLst>
              </p:cNvPr>
              <p:cNvSpPr/>
              <p:nvPr/>
            </p:nvSpPr>
            <p:spPr>
              <a:xfrm>
                <a:off x="6223929" y="3199835"/>
                <a:ext cx="88031" cy="34104"/>
              </a:xfrm>
              <a:custGeom>
                <a:avLst/>
                <a:gdLst>
                  <a:gd name="connsiteX0" fmla="*/ -87 w 88031"/>
                  <a:gd name="connsiteY0" fmla="*/ 28730 h 34104"/>
                  <a:gd name="connsiteX1" fmla="*/ 5571 w 88031"/>
                  <a:gd name="connsiteY1" fmla="*/ 34013 h 34104"/>
                  <a:gd name="connsiteX2" fmla="*/ 5948 w 88031"/>
                  <a:gd name="connsiteY2" fmla="*/ 34001 h 34104"/>
                  <a:gd name="connsiteX3" fmla="*/ 85055 w 88031"/>
                  <a:gd name="connsiteY3" fmla="*/ 10462 h 34104"/>
                  <a:gd name="connsiteX4" fmla="*/ 87188 w 88031"/>
                  <a:gd name="connsiteY4" fmla="*/ 2774 h 34104"/>
                  <a:gd name="connsiteX5" fmla="*/ 79449 w 88031"/>
                  <a:gd name="connsiteY5" fmla="*/ 655 h 34104"/>
                  <a:gd name="connsiteX6" fmla="*/ 5221 w 88031"/>
                  <a:gd name="connsiteY6" fmla="*/ 22735 h 34104"/>
                  <a:gd name="connsiteX7" fmla="*/ -85 w 88031"/>
                  <a:gd name="connsiteY7" fmla="*/ 28729 h 3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31" h="34104">
                    <a:moveTo>
                      <a:pt x="-87" y="28730"/>
                    </a:moveTo>
                    <a:cubicBezTo>
                      <a:pt x="126" y="31721"/>
                      <a:pt x="2612" y="34013"/>
                      <a:pt x="5571" y="34013"/>
                    </a:cubicBezTo>
                    <a:cubicBezTo>
                      <a:pt x="5713" y="34013"/>
                      <a:pt x="5820" y="34001"/>
                      <a:pt x="5948" y="34001"/>
                    </a:cubicBezTo>
                    <a:cubicBezTo>
                      <a:pt x="33609" y="32220"/>
                      <a:pt x="60969" y="24082"/>
                      <a:pt x="85055" y="10462"/>
                    </a:cubicBezTo>
                    <a:cubicBezTo>
                      <a:pt x="87789" y="8929"/>
                      <a:pt x="88743" y="5478"/>
                      <a:pt x="87188" y="2774"/>
                    </a:cubicBezTo>
                    <a:cubicBezTo>
                      <a:pt x="85634" y="58"/>
                      <a:pt x="82146" y="-902"/>
                      <a:pt x="79449" y="655"/>
                    </a:cubicBezTo>
                    <a:cubicBezTo>
                      <a:pt x="56843" y="13427"/>
                      <a:pt x="31176" y="21065"/>
                      <a:pt x="5221" y="22735"/>
                    </a:cubicBezTo>
                    <a:cubicBezTo>
                      <a:pt x="2099" y="22947"/>
                      <a:pt x="-286" y="25624"/>
                      <a:pt x="-85" y="2872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9259E23E-7C38-0049-904F-273D77C152F2}"/>
                  </a:ext>
                </a:extLst>
              </p:cNvPr>
              <p:cNvSpPr/>
              <p:nvPr/>
            </p:nvSpPr>
            <p:spPr>
              <a:xfrm>
                <a:off x="6240963" y="3245064"/>
                <a:ext cx="65348" cy="25397"/>
              </a:xfrm>
              <a:custGeom>
                <a:avLst/>
                <a:gdLst>
                  <a:gd name="connsiteX0" fmla="*/ 64534 w 65348"/>
                  <a:gd name="connsiteY0" fmla="*/ 2789 h 25397"/>
                  <a:gd name="connsiteX1" fmla="*/ 56794 w 65348"/>
                  <a:gd name="connsiteY1" fmla="*/ 621 h 25397"/>
                  <a:gd name="connsiteX2" fmla="*/ 5548 w 65348"/>
                  <a:gd name="connsiteY2" fmla="*/ 14016 h 25397"/>
                  <a:gd name="connsiteX3" fmla="*/ -97 w 65348"/>
                  <a:gd name="connsiteY3" fmla="*/ 19698 h 25397"/>
                  <a:gd name="connsiteX4" fmla="*/ 5586 w 65348"/>
                  <a:gd name="connsiteY4" fmla="*/ 25306 h 25397"/>
                  <a:gd name="connsiteX5" fmla="*/ 5611 w 65348"/>
                  <a:gd name="connsiteY5" fmla="*/ 25306 h 25397"/>
                  <a:gd name="connsiteX6" fmla="*/ 62326 w 65348"/>
                  <a:gd name="connsiteY6" fmla="*/ 10477 h 25397"/>
                  <a:gd name="connsiteX7" fmla="*/ 64535 w 65348"/>
                  <a:gd name="connsiteY7" fmla="*/ 2789 h 25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8" h="25397">
                    <a:moveTo>
                      <a:pt x="64534" y="2789"/>
                    </a:moveTo>
                    <a:cubicBezTo>
                      <a:pt x="63005" y="73"/>
                      <a:pt x="59529" y="-887"/>
                      <a:pt x="56794" y="621"/>
                    </a:cubicBezTo>
                    <a:cubicBezTo>
                      <a:pt x="41163" y="9281"/>
                      <a:pt x="23450" y="13904"/>
                      <a:pt x="5548" y="14016"/>
                    </a:cubicBezTo>
                    <a:cubicBezTo>
                      <a:pt x="2412" y="14028"/>
                      <a:pt x="-122" y="16584"/>
                      <a:pt x="-97" y="19698"/>
                    </a:cubicBezTo>
                    <a:cubicBezTo>
                      <a:pt x="-71" y="22800"/>
                      <a:pt x="2463" y="25306"/>
                      <a:pt x="5586" y="25306"/>
                    </a:cubicBezTo>
                    <a:cubicBezTo>
                      <a:pt x="5598" y="25306"/>
                      <a:pt x="5598" y="25306"/>
                      <a:pt x="5611" y="25306"/>
                    </a:cubicBezTo>
                    <a:cubicBezTo>
                      <a:pt x="25419" y="25164"/>
                      <a:pt x="45040" y="20047"/>
                      <a:pt x="62326" y="10477"/>
                    </a:cubicBezTo>
                    <a:cubicBezTo>
                      <a:pt x="65061" y="8958"/>
                      <a:pt x="66064" y="5518"/>
                      <a:pt x="64535" y="278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A3CCF439-58EF-5C48-BC79-6758EF925B46}"/>
                  </a:ext>
                </a:extLst>
              </p:cNvPr>
              <p:cNvSpPr/>
              <p:nvPr/>
            </p:nvSpPr>
            <p:spPr>
              <a:xfrm>
                <a:off x="6269374" y="3270448"/>
                <a:ext cx="45447" cy="22615"/>
              </a:xfrm>
              <a:custGeom>
                <a:avLst/>
                <a:gdLst>
                  <a:gd name="connsiteX0" fmla="*/ 36110 w 45447"/>
                  <a:gd name="connsiteY0" fmla="*/ 1168 h 22615"/>
                  <a:gd name="connsiteX1" fmla="*/ 5802 w 45447"/>
                  <a:gd name="connsiteY1" fmla="*/ 11211 h 22615"/>
                  <a:gd name="connsiteX2" fmla="*/ -94 w 45447"/>
                  <a:gd name="connsiteY2" fmla="*/ 16632 h 22615"/>
                  <a:gd name="connsiteX3" fmla="*/ 5363 w 45447"/>
                  <a:gd name="connsiteY3" fmla="*/ 22488 h 22615"/>
                  <a:gd name="connsiteX4" fmla="*/ 7407 w 45447"/>
                  <a:gd name="connsiteY4" fmla="*/ 22524 h 22615"/>
                  <a:gd name="connsiteX5" fmla="*/ 43248 w 45447"/>
                  <a:gd name="connsiteY5" fmla="*/ 9950 h 22615"/>
                  <a:gd name="connsiteX6" fmla="*/ 44087 w 45447"/>
                  <a:gd name="connsiteY6" fmla="*/ 2001 h 22615"/>
                  <a:gd name="connsiteX7" fmla="*/ 36109 w 45447"/>
                  <a:gd name="connsiteY7" fmla="*/ 1167 h 2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447" h="22615">
                    <a:moveTo>
                      <a:pt x="36110" y="1168"/>
                    </a:moveTo>
                    <a:cubicBezTo>
                      <a:pt x="27680" y="7946"/>
                      <a:pt x="16641" y="11548"/>
                      <a:pt x="5802" y="11211"/>
                    </a:cubicBezTo>
                    <a:cubicBezTo>
                      <a:pt x="2765" y="10929"/>
                      <a:pt x="44" y="13517"/>
                      <a:pt x="-94" y="16632"/>
                    </a:cubicBezTo>
                    <a:cubicBezTo>
                      <a:pt x="-201" y="19747"/>
                      <a:pt x="2228" y="22376"/>
                      <a:pt x="5363" y="22488"/>
                    </a:cubicBezTo>
                    <a:cubicBezTo>
                      <a:pt x="6053" y="22513"/>
                      <a:pt x="6728" y="22524"/>
                      <a:pt x="7407" y="22524"/>
                    </a:cubicBezTo>
                    <a:cubicBezTo>
                      <a:pt x="20291" y="22524"/>
                      <a:pt x="33250" y="18000"/>
                      <a:pt x="43248" y="9950"/>
                    </a:cubicBezTo>
                    <a:cubicBezTo>
                      <a:pt x="45680" y="7983"/>
                      <a:pt x="46057" y="4430"/>
                      <a:pt x="44087" y="2001"/>
                    </a:cubicBezTo>
                    <a:cubicBezTo>
                      <a:pt x="42117" y="-430"/>
                      <a:pt x="38492" y="-790"/>
                      <a:pt x="36109" y="116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45F8CAC1-AE42-EB47-9042-15F1C15F707F}"/>
                  </a:ext>
                </a:extLst>
              </p:cNvPr>
              <p:cNvSpPr/>
              <p:nvPr/>
            </p:nvSpPr>
            <p:spPr>
              <a:xfrm>
                <a:off x="5982469" y="2863849"/>
                <a:ext cx="64071" cy="123469"/>
              </a:xfrm>
              <a:custGeom>
                <a:avLst/>
                <a:gdLst>
                  <a:gd name="connsiteX0" fmla="*/ 26086 w 64071"/>
                  <a:gd name="connsiteY0" fmla="*/ 11368 h 123469"/>
                  <a:gd name="connsiteX1" fmla="*/ 47523 w 64071"/>
                  <a:gd name="connsiteY1" fmla="*/ 28654 h 123469"/>
                  <a:gd name="connsiteX2" fmla="*/ 51248 w 64071"/>
                  <a:gd name="connsiteY2" fmla="*/ 40130 h 123469"/>
                  <a:gd name="connsiteX3" fmla="*/ 49108 w 64071"/>
                  <a:gd name="connsiteY3" fmla="*/ 85096 h 123469"/>
                  <a:gd name="connsiteX4" fmla="*/ 46789 w 64071"/>
                  <a:gd name="connsiteY4" fmla="*/ 99902 h 123469"/>
                  <a:gd name="connsiteX5" fmla="*/ 18389 w 64071"/>
                  <a:gd name="connsiteY5" fmla="*/ 46330 h 123469"/>
                  <a:gd name="connsiteX6" fmla="*/ 11775 w 64071"/>
                  <a:gd name="connsiteY6" fmla="*/ 30409 h 123469"/>
                  <a:gd name="connsiteX7" fmla="*/ 6211 w 64071"/>
                  <a:gd name="connsiteY7" fmla="*/ 31554 h 123469"/>
                  <a:gd name="connsiteX8" fmla="*/ 11620 w 64071"/>
                  <a:gd name="connsiteY8" fmla="*/ 29601 h 123469"/>
                  <a:gd name="connsiteX9" fmla="*/ 14586 w 64071"/>
                  <a:gd name="connsiteY9" fmla="*/ 15629 h 123469"/>
                  <a:gd name="connsiteX10" fmla="*/ 26085 w 64071"/>
                  <a:gd name="connsiteY10" fmla="*/ 11366 h 123469"/>
                  <a:gd name="connsiteX11" fmla="*/ 434 w 64071"/>
                  <a:gd name="connsiteY11" fmla="*/ 31559 h 123469"/>
                  <a:gd name="connsiteX12" fmla="*/ 647 w 64071"/>
                  <a:gd name="connsiteY12" fmla="*/ 32698 h 123469"/>
                  <a:gd name="connsiteX13" fmla="*/ 8238 w 64071"/>
                  <a:gd name="connsiteY13" fmla="*/ 51408 h 123469"/>
                  <a:gd name="connsiteX14" fmla="*/ 37383 w 64071"/>
                  <a:gd name="connsiteY14" fmla="*/ 106277 h 123469"/>
                  <a:gd name="connsiteX15" fmla="*/ 46366 w 64071"/>
                  <a:gd name="connsiteY15" fmla="*/ 120794 h 123469"/>
                  <a:gd name="connsiteX16" fmla="*/ 52762 w 64071"/>
                  <a:gd name="connsiteY16" fmla="*/ 123143 h 123469"/>
                  <a:gd name="connsiteX17" fmla="*/ 56834 w 64071"/>
                  <a:gd name="connsiteY17" fmla="*/ 117724 h 123469"/>
                  <a:gd name="connsiteX18" fmla="*/ 60315 w 64071"/>
                  <a:gd name="connsiteY18" fmla="*/ 86977 h 123469"/>
                  <a:gd name="connsiteX19" fmla="*/ 62381 w 64071"/>
                  <a:gd name="connsiteY19" fmla="*/ 37840 h 123469"/>
                  <a:gd name="connsiteX20" fmla="*/ 57899 w 64071"/>
                  <a:gd name="connsiteY20" fmla="*/ 24026 h 123469"/>
                  <a:gd name="connsiteX21" fmla="*/ 27787 w 64071"/>
                  <a:gd name="connsiteY21" fmla="*/ 215 h 123469"/>
                  <a:gd name="connsiteX22" fmla="*/ 6073 w 64071"/>
                  <a:gd name="connsiteY22" fmla="*/ 8144 h 123469"/>
                  <a:gd name="connsiteX23" fmla="*/ 437 w 64071"/>
                  <a:gd name="connsiteY23" fmla="*/ 31560 h 123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071" h="123469">
                    <a:moveTo>
                      <a:pt x="26086" y="11368"/>
                    </a:moveTo>
                    <a:cubicBezTo>
                      <a:pt x="34820" y="12702"/>
                      <a:pt x="44225" y="21380"/>
                      <a:pt x="47523" y="28654"/>
                    </a:cubicBezTo>
                    <a:cubicBezTo>
                      <a:pt x="49187" y="32333"/>
                      <a:pt x="50403" y="36079"/>
                      <a:pt x="51248" y="40130"/>
                    </a:cubicBezTo>
                    <a:cubicBezTo>
                      <a:pt x="54257" y="54564"/>
                      <a:pt x="51753" y="69396"/>
                      <a:pt x="49108" y="85096"/>
                    </a:cubicBezTo>
                    <a:cubicBezTo>
                      <a:pt x="48283" y="89987"/>
                      <a:pt x="47454" y="94929"/>
                      <a:pt x="46789" y="99902"/>
                    </a:cubicBezTo>
                    <a:cubicBezTo>
                      <a:pt x="37860" y="84852"/>
                      <a:pt x="28606" y="67375"/>
                      <a:pt x="18389" y="46330"/>
                    </a:cubicBezTo>
                    <a:cubicBezTo>
                      <a:pt x="15824" y="41474"/>
                      <a:pt x="12925" y="35925"/>
                      <a:pt x="11775" y="30409"/>
                    </a:cubicBezTo>
                    <a:lnTo>
                      <a:pt x="6211" y="31554"/>
                    </a:lnTo>
                    <a:lnTo>
                      <a:pt x="11620" y="29601"/>
                    </a:lnTo>
                    <a:cubicBezTo>
                      <a:pt x="10646" y="24050"/>
                      <a:pt x="11727" y="18823"/>
                      <a:pt x="14586" y="15629"/>
                    </a:cubicBezTo>
                    <a:cubicBezTo>
                      <a:pt x="17736" y="12066"/>
                      <a:pt x="21510" y="10681"/>
                      <a:pt x="26085" y="11366"/>
                    </a:cubicBezTo>
                    <a:close/>
                    <a:moveTo>
                      <a:pt x="434" y="31559"/>
                    </a:moveTo>
                    <a:cubicBezTo>
                      <a:pt x="448" y="31629"/>
                      <a:pt x="647" y="32650"/>
                      <a:pt x="647" y="32698"/>
                    </a:cubicBezTo>
                    <a:cubicBezTo>
                      <a:pt x="2119" y="39763"/>
                      <a:pt x="5411" y="46022"/>
                      <a:pt x="8238" y="51408"/>
                    </a:cubicBezTo>
                    <a:cubicBezTo>
                      <a:pt x="18652" y="72846"/>
                      <a:pt x="28188" y="90811"/>
                      <a:pt x="37383" y="106277"/>
                    </a:cubicBezTo>
                    <a:cubicBezTo>
                      <a:pt x="40320" y="111208"/>
                      <a:pt x="43315" y="116052"/>
                      <a:pt x="46366" y="120794"/>
                    </a:cubicBezTo>
                    <a:cubicBezTo>
                      <a:pt x="47743" y="122902"/>
                      <a:pt x="50336" y="123859"/>
                      <a:pt x="52762" y="123143"/>
                    </a:cubicBezTo>
                    <a:cubicBezTo>
                      <a:pt x="55173" y="122431"/>
                      <a:pt x="56840" y="120215"/>
                      <a:pt x="56834" y="117724"/>
                    </a:cubicBezTo>
                    <a:cubicBezTo>
                      <a:pt x="56817" y="107751"/>
                      <a:pt x="58515" y="97654"/>
                      <a:pt x="60315" y="86977"/>
                    </a:cubicBezTo>
                    <a:cubicBezTo>
                      <a:pt x="63017" y="70935"/>
                      <a:pt x="65820" y="54337"/>
                      <a:pt x="62381" y="37840"/>
                    </a:cubicBezTo>
                    <a:cubicBezTo>
                      <a:pt x="61382" y="33045"/>
                      <a:pt x="59860" y="28395"/>
                      <a:pt x="57899" y="24026"/>
                    </a:cubicBezTo>
                    <a:cubicBezTo>
                      <a:pt x="53337" y="14008"/>
                      <a:pt x="41251" y="2242"/>
                      <a:pt x="27787" y="215"/>
                    </a:cubicBezTo>
                    <a:cubicBezTo>
                      <a:pt x="19346" y="-1065"/>
                      <a:pt x="11834" y="1678"/>
                      <a:pt x="6073" y="8144"/>
                    </a:cubicBezTo>
                    <a:cubicBezTo>
                      <a:pt x="882" y="13971"/>
                      <a:pt x="-1168" y="22512"/>
                      <a:pt x="437" y="3156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9EE6DA69-4C6B-BE41-A1D7-304DADE2B549}"/>
                  </a:ext>
                </a:extLst>
              </p:cNvPr>
              <p:cNvSpPr/>
              <p:nvPr/>
            </p:nvSpPr>
            <p:spPr>
              <a:xfrm>
                <a:off x="6269488" y="2922538"/>
                <a:ext cx="91459" cy="100502"/>
              </a:xfrm>
              <a:custGeom>
                <a:avLst/>
                <a:gdLst>
                  <a:gd name="connsiteX0" fmla="*/ 19193 w 91459"/>
                  <a:gd name="connsiteY0" fmla="*/ 72828 h 100502"/>
                  <a:gd name="connsiteX1" fmla="*/ 62616 w 91459"/>
                  <a:gd name="connsiteY1" fmla="*/ 12738 h 100502"/>
                  <a:gd name="connsiteX2" fmla="*/ 72478 w 91459"/>
                  <a:gd name="connsiteY2" fmla="*/ 11902 h 100502"/>
                  <a:gd name="connsiteX3" fmla="*/ 79111 w 91459"/>
                  <a:gd name="connsiteY3" fmla="*/ 21948 h 100502"/>
                  <a:gd name="connsiteX4" fmla="*/ 78620 w 91459"/>
                  <a:gd name="connsiteY4" fmla="*/ 35573 h 100502"/>
                  <a:gd name="connsiteX5" fmla="*/ 50583 w 91459"/>
                  <a:gd name="connsiteY5" fmla="*/ 61672 h 100502"/>
                  <a:gd name="connsiteX6" fmla="*/ 35917 w 91459"/>
                  <a:gd name="connsiteY6" fmla="*/ 70685 h 100502"/>
                  <a:gd name="connsiteX7" fmla="*/ 15479 w 91459"/>
                  <a:gd name="connsiteY7" fmla="*/ 83077 h 100502"/>
                  <a:gd name="connsiteX8" fmla="*/ 19178 w 91459"/>
                  <a:gd name="connsiteY8" fmla="*/ 72823 h 100502"/>
                  <a:gd name="connsiteX9" fmla="*/ 41975 w 91459"/>
                  <a:gd name="connsiteY9" fmla="*/ 80236 h 100502"/>
                  <a:gd name="connsiteX10" fmla="*/ 56433 w 91459"/>
                  <a:gd name="connsiteY10" fmla="*/ 71346 h 100502"/>
                  <a:gd name="connsiteX11" fmla="*/ 89257 w 91459"/>
                  <a:gd name="connsiteY11" fmla="*/ 39554 h 100502"/>
                  <a:gd name="connsiteX12" fmla="*/ 90071 w 91459"/>
                  <a:gd name="connsiteY12" fmla="*/ 18926 h 100502"/>
                  <a:gd name="connsiteX13" fmla="*/ 77365 w 91459"/>
                  <a:gd name="connsiteY13" fmla="*/ 1707 h 100502"/>
                  <a:gd name="connsiteX14" fmla="*/ 58047 w 91459"/>
                  <a:gd name="connsiteY14" fmla="*/ 2414 h 100502"/>
                  <a:gd name="connsiteX15" fmla="*/ 8558 w 91459"/>
                  <a:gd name="connsiteY15" fmla="*/ 68849 h 100502"/>
                  <a:gd name="connsiteX16" fmla="*/ 179 w 91459"/>
                  <a:gd name="connsiteY16" fmla="*/ 93024 h 100502"/>
                  <a:gd name="connsiteX17" fmla="*/ 1868 w 91459"/>
                  <a:gd name="connsiteY17" fmla="*/ 99035 h 100502"/>
                  <a:gd name="connsiteX18" fmla="*/ 8106 w 91459"/>
                  <a:gd name="connsiteY18" fmla="*/ 99837 h 100502"/>
                  <a:gd name="connsiteX19" fmla="*/ 41977 w 91459"/>
                  <a:gd name="connsiteY19" fmla="*/ 80235 h 10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1459" h="100502">
                    <a:moveTo>
                      <a:pt x="19193" y="72828"/>
                    </a:moveTo>
                    <a:cubicBezTo>
                      <a:pt x="31776" y="39653"/>
                      <a:pt x="45974" y="19999"/>
                      <a:pt x="62616" y="12738"/>
                    </a:cubicBezTo>
                    <a:cubicBezTo>
                      <a:pt x="66631" y="10991"/>
                      <a:pt x="69940" y="10712"/>
                      <a:pt x="72478" y="11902"/>
                    </a:cubicBezTo>
                    <a:cubicBezTo>
                      <a:pt x="76133" y="13647"/>
                      <a:pt x="78105" y="18309"/>
                      <a:pt x="79111" y="21948"/>
                    </a:cubicBezTo>
                    <a:cubicBezTo>
                      <a:pt x="80448" y="26723"/>
                      <a:pt x="80284" y="31188"/>
                      <a:pt x="78620" y="35573"/>
                    </a:cubicBezTo>
                    <a:cubicBezTo>
                      <a:pt x="74573" y="46242"/>
                      <a:pt x="62178" y="54746"/>
                      <a:pt x="50583" y="61672"/>
                    </a:cubicBezTo>
                    <a:cubicBezTo>
                      <a:pt x="45693" y="64596"/>
                      <a:pt x="40816" y="67631"/>
                      <a:pt x="35917" y="70685"/>
                    </a:cubicBezTo>
                    <a:cubicBezTo>
                      <a:pt x="29224" y="74865"/>
                      <a:pt x="22389" y="79137"/>
                      <a:pt x="15479" y="83077"/>
                    </a:cubicBezTo>
                    <a:cubicBezTo>
                      <a:pt x="16627" y="79750"/>
                      <a:pt x="17854" y="76309"/>
                      <a:pt x="19178" y="72823"/>
                    </a:cubicBezTo>
                    <a:close/>
                    <a:moveTo>
                      <a:pt x="41975" y="80236"/>
                    </a:moveTo>
                    <a:cubicBezTo>
                      <a:pt x="46794" y="77219"/>
                      <a:pt x="51613" y="74229"/>
                      <a:pt x="56433" y="71346"/>
                    </a:cubicBezTo>
                    <a:cubicBezTo>
                      <a:pt x="70365" y="63030"/>
                      <a:pt x="83998" y="53418"/>
                      <a:pt x="89257" y="39554"/>
                    </a:cubicBezTo>
                    <a:cubicBezTo>
                      <a:pt x="91764" y="32942"/>
                      <a:pt x="92027" y="25997"/>
                      <a:pt x="90071" y="18926"/>
                    </a:cubicBezTo>
                    <a:cubicBezTo>
                      <a:pt x="87095" y="8252"/>
                      <a:pt x="81512" y="3672"/>
                      <a:pt x="77365" y="1707"/>
                    </a:cubicBezTo>
                    <a:cubicBezTo>
                      <a:pt x="73476" y="-126"/>
                      <a:pt x="66976" y="-1475"/>
                      <a:pt x="58047" y="2414"/>
                    </a:cubicBezTo>
                    <a:cubicBezTo>
                      <a:pt x="31964" y="13785"/>
                      <a:pt x="17311" y="45772"/>
                      <a:pt x="8558" y="68849"/>
                    </a:cubicBezTo>
                    <a:cubicBezTo>
                      <a:pt x="5280" y="77489"/>
                      <a:pt x="2529" y="85807"/>
                      <a:pt x="179" y="93024"/>
                    </a:cubicBezTo>
                    <a:cubicBezTo>
                      <a:pt x="-525" y="95183"/>
                      <a:pt x="144" y="97549"/>
                      <a:pt x="1868" y="99035"/>
                    </a:cubicBezTo>
                    <a:cubicBezTo>
                      <a:pt x="3597" y="100520"/>
                      <a:pt x="6055" y="100828"/>
                      <a:pt x="8106" y="99837"/>
                    </a:cubicBezTo>
                    <a:cubicBezTo>
                      <a:pt x="19770" y="94108"/>
                      <a:pt x="31065" y="87057"/>
                      <a:pt x="41977" y="8023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8AD64A62-E3DB-694F-A62D-D9F8F6BEC32F}"/>
                </a:ext>
              </a:extLst>
            </p:cNvPr>
            <p:cNvSpPr txBox="1"/>
            <p:nvPr/>
          </p:nvSpPr>
          <p:spPr>
            <a:xfrm>
              <a:off x="2639370" y="2633577"/>
              <a:ext cx="1100429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2000" b="1" spc="300">
                  <a:solidFill>
                    <a:schemeClr val="bg1"/>
                  </a:solidFill>
                  <a:latin typeface="Montserrat"/>
                </a:rPr>
                <a:t>NOVEL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9A4D1D6-2173-4949-83B6-3D2B6F7BC412}"/>
                </a:ext>
              </a:extLst>
            </p:cNvPr>
            <p:cNvSpPr txBox="1"/>
            <p:nvPr/>
          </p:nvSpPr>
          <p:spPr>
            <a:xfrm>
              <a:off x="1783985" y="2957463"/>
              <a:ext cx="2926250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Montserrat"/>
                </a:rPr>
                <a:t>Grapevine is a new idea that provides</a:t>
              </a:r>
            </a:p>
            <a:p>
              <a:pPr algn="ctr"/>
              <a:r>
                <a:rPr lang="en-US" sz="1400">
                  <a:solidFill>
                    <a:schemeClr val="bg1"/>
                  </a:solidFill>
                  <a:latin typeface="Montserrat"/>
                </a:rPr>
                <a:t>greater possibilities for employees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42861A4-CE81-1B45-8FFB-D9C1A823AC35}"/>
              </a:ext>
            </a:extLst>
          </p:cNvPr>
          <p:cNvGrpSpPr/>
          <p:nvPr/>
        </p:nvGrpSpPr>
        <p:grpSpPr>
          <a:xfrm>
            <a:off x="8031058" y="3931885"/>
            <a:ext cx="3043397" cy="2028119"/>
            <a:chOff x="1725399" y="1452564"/>
            <a:chExt cx="3043397" cy="2028119"/>
          </a:xfrm>
        </p:grpSpPr>
        <p:grpSp>
          <p:nvGrpSpPr>
            <p:cNvPr id="149" name="Graphic 4">
              <a:extLst>
                <a:ext uri="{FF2B5EF4-FFF2-40B4-BE49-F238E27FC236}">
                  <a16:creationId xmlns:a16="http://schemas.microsoft.com/office/drawing/2014/main" id="{97B32BDD-A9EE-AC4A-8457-E9FB11925409}"/>
                </a:ext>
              </a:extLst>
            </p:cNvPr>
            <p:cNvGrpSpPr/>
            <p:nvPr/>
          </p:nvGrpSpPr>
          <p:grpSpPr>
            <a:xfrm>
              <a:off x="2791854" y="1452564"/>
              <a:ext cx="910469" cy="1143028"/>
              <a:chOff x="5651500" y="2863849"/>
              <a:chExt cx="887354" cy="1114012"/>
            </a:xfrm>
            <a:solidFill>
              <a:schemeClr val="bg1"/>
            </a:solidFill>
          </p:grpSpPr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428B57BE-DAA5-AD4B-95EC-4DB9DBE4594F}"/>
                  </a:ext>
                </a:extLst>
              </p:cNvPr>
              <p:cNvSpPr/>
              <p:nvPr/>
            </p:nvSpPr>
            <p:spPr>
              <a:xfrm>
                <a:off x="5818376" y="3028309"/>
                <a:ext cx="555527" cy="949552"/>
              </a:xfrm>
              <a:custGeom>
                <a:avLst/>
                <a:gdLst>
                  <a:gd name="connsiteX0" fmla="*/ 152752 w 555527"/>
                  <a:gd name="connsiteY0" fmla="*/ 394768 h 949552"/>
                  <a:gd name="connsiteX1" fmla="*/ 134073 w 555527"/>
                  <a:gd name="connsiteY1" fmla="*/ 390120 h 949552"/>
                  <a:gd name="connsiteX2" fmla="*/ 119257 w 555527"/>
                  <a:gd name="connsiteY2" fmla="*/ 362955 h 949552"/>
                  <a:gd name="connsiteX3" fmla="*/ 123008 w 555527"/>
                  <a:gd name="connsiteY3" fmla="*/ 353111 h 949552"/>
                  <a:gd name="connsiteX4" fmla="*/ 124061 w 555527"/>
                  <a:gd name="connsiteY4" fmla="*/ 352935 h 949552"/>
                  <a:gd name="connsiteX5" fmla="*/ 133081 w 555527"/>
                  <a:gd name="connsiteY5" fmla="*/ 358019 h 949552"/>
                  <a:gd name="connsiteX6" fmla="*/ 147746 w 555527"/>
                  <a:gd name="connsiteY6" fmla="*/ 382616 h 949552"/>
                  <a:gd name="connsiteX7" fmla="*/ 152751 w 555527"/>
                  <a:gd name="connsiteY7" fmla="*/ 394778 h 949552"/>
                  <a:gd name="connsiteX8" fmla="*/ 385106 w 555527"/>
                  <a:gd name="connsiteY8" fmla="*/ 380488 h 949552"/>
                  <a:gd name="connsiteX9" fmla="*/ 405128 w 555527"/>
                  <a:gd name="connsiteY9" fmla="*/ 352177 h 949552"/>
                  <a:gd name="connsiteX10" fmla="*/ 426291 w 555527"/>
                  <a:gd name="connsiteY10" fmla="*/ 346420 h 949552"/>
                  <a:gd name="connsiteX11" fmla="*/ 433190 w 555527"/>
                  <a:gd name="connsiteY11" fmla="*/ 351479 h 949552"/>
                  <a:gd name="connsiteX12" fmla="*/ 419015 w 555527"/>
                  <a:gd name="connsiteY12" fmla="*/ 373971 h 949552"/>
                  <a:gd name="connsiteX13" fmla="*/ 385106 w 555527"/>
                  <a:gd name="connsiteY13" fmla="*/ 380488 h 949552"/>
                  <a:gd name="connsiteX14" fmla="*/ 139693 w 555527"/>
                  <a:gd name="connsiteY14" fmla="*/ 51424 h 949552"/>
                  <a:gd name="connsiteX15" fmla="*/ 498185 w 555527"/>
                  <a:gd name="connsiteY15" fmla="*/ 104344 h 949552"/>
                  <a:gd name="connsiteX16" fmla="*/ 502375 w 555527"/>
                  <a:gd name="connsiteY16" fmla="*/ 409696 h 949552"/>
                  <a:gd name="connsiteX17" fmla="*/ 457653 w 555527"/>
                  <a:gd name="connsiteY17" fmla="*/ 470093 h 949552"/>
                  <a:gd name="connsiteX18" fmla="*/ 441482 w 555527"/>
                  <a:gd name="connsiteY18" fmla="*/ 489183 h 949552"/>
                  <a:gd name="connsiteX19" fmla="*/ 399784 w 555527"/>
                  <a:gd name="connsiteY19" fmla="*/ 587536 h 949552"/>
                  <a:gd name="connsiteX20" fmla="*/ 392595 w 555527"/>
                  <a:gd name="connsiteY20" fmla="*/ 625566 h 949552"/>
                  <a:gd name="connsiteX21" fmla="*/ 331377 w 555527"/>
                  <a:gd name="connsiteY21" fmla="*/ 772753 h 949552"/>
                  <a:gd name="connsiteX22" fmla="*/ 330172 w 555527"/>
                  <a:gd name="connsiteY22" fmla="*/ 774409 h 949552"/>
                  <a:gd name="connsiteX23" fmla="*/ 304856 w 555527"/>
                  <a:gd name="connsiteY23" fmla="*/ 780453 h 949552"/>
                  <a:gd name="connsiteX24" fmla="*/ 374981 w 555527"/>
                  <a:gd name="connsiteY24" fmla="*/ 411689 h 949552"/>
                  <a:gd name="connsiteX25" fmla="*/ 380990 w 555527"/>
                  <a:gd name="connsiteY25" fmla="*/ 391415 h 949552"/>
                  <a:gd name="connsiteX26" fmla="*/ 424094 w 555527"/>
                  <a:gd name="connsiteY26" fmla="*/ 384076 h 949552"/>
                  <a:gd name="connsiteX27" fmla="*/ 443413 w 555527"/>
                  <a:gd name="connsiteY27" fmla="*/ 346556 h 949552"/>
                  <a:gd name="connsiteX28" fmla="*/ 428761 w 555527"/>
                  <a:gd name="connsiteY28" fmla="*/ 335391 h 949552"/>
                  <a:gd name="connsiteX29" fmla="*/ 398014 w 555527"/>
                  <a:gd name="connsiteY29" fmla="*/ 343391 h 949552"/>
                  <a:gd name="connsiteX30" fmla="*/ 373526 w 555527"/>
                  <a:gd name="connsiteY30" fmla="*/ 378780 h 949552"/>
                  <a:gd name="connsiteX31" fmla="*/ 346856 w 555527"/>
                  <a:gd name="connsiteY31" fmla="*/ 365833 h 949552"/>
                  <a:gd name="connsiteX32" fmla="*/ 333320 w 555527"/>
                  <a:gd name="connsiteY32" fmla="*/ 350382 h 949552"/>
                  <a:gd name="connsiteX33" fmla="*/ 357670 w 555527"/>
                  <a:gd name="connsiteY33" fmla="*/ 305722 h 949552"/>
                  <a:gd name="connsiteX34" fmla="*/ 353154 w 555527"/>
                  <a:gd name="connsiteY34" fmla="*/ 278832 h 949552"/>
                  <a:gd name="connsiteX35" fmla="*/ 340810 w 555527"/>
                  <a:gd name="connsiteY35" fmla="*/ 271057 h 949552"/>
                  <a:gd name="connsiteX36" fmla="*/ 314102 w 555527"/>
                  <a:gd name="connsiteY36" fmla="*/ 293984 h 949552"/>
                  <a:gd name="connsiteX37" fmla="*/ 319120 w 555527"/>
                  <a:gd name="connsiteY37" fmla="*/ 347890 h 949552"/>
                  <a:gd name="connsiteX38" fmla="*/ 279930 w 555527"/>
                  <a:gd name="connsiteY38" fmla="*/ 362157 h 949552"/>
                  <a:gd name="connsiteX39" fmla="*/ 279574 w 555527"/>
                  <a:gd name="connsiteY39" fmla="*/ 362157 h 949552"/>
                  <a:gd name="connsiteX40" fmla="*/ 238804 w 555527"/>
                  <a:gd name="connsiteY40" fmla="*/ 344737 h 949552"/>
                  <a:gd name="connsiteX41" fmla="*/ 249090 w 555527"/>
                  <a:gd name="connsiteY41" fmla="*/ 318843 h 949552"/>
                  <a:gd name="connsiteX42" fmla="*/ 245051 w 555527"/>
                  <a:gd name="connsiteY42" fmla="*/ 287430 h 949552"/>
                  <a:gd name="connsiteX43" fmla="*/ 225745 w 555527"/>
                  <a:gd name="connsiteY43" fmla="*/ 281723 h 949552"/>
                  <a:gd name="connsiteX44" fmla="*/ 209072 w 555527"/>
                  <a:gd name="connsiteY44" fmla="*/ 292900 h 949552"/>
                  <a:gd name="connsiteX45" fmla="*/ 214065 w 555527"/>
                  <a:gd name="connsiteY45" fmla="*/ 327616 h 949552"/>
                  <a:gd name="connsiteX46" fmla="*/ 224954 w 555527"/>
                  <a:gd name="connsiteY46" fmla="*/ 346444 h 949552"/>
                  <a:gd name="connsiteX47" fmla="*/ 183908 w 555527"/>
                  <a:gd name="connsiteY47" fmla="*/ 387752 h 949552"/>
                  <a:gd name="connsiteX48" fmla="*/ 164702 w 555527"/>
                  <a:gd name="connsiteY48" fmla="*/ 394069 h 949552"/>
                  <a:gd name="connsiteX49" fmla="*/ 158242 w 555527"/>
                  <a:gd name="connsiteY49" fmla="*/ 378281 h 949552"/>
                  <a:gd name="connsiteX50" fmla="*/ 140767 w 555527"/>
                  <a:gd name="connsiteY50" fmla="*/ 349696 h 949552"/>
                  <a:gd name="connsiteX51" fmla="*/ 118613 w 555527"/>
                  <a:gd name="connsiteY51" fmla="*/ 342706 h 949552"/>
                  <a:gd name="connsiteX52" fmla="*/ 107887 w 555527"/>
                  <a:gd name="connsiteY52" fmla="*/ 362618 h 949552"/>
                  <a:gd name="connsiteX53" fmla="*/ 129063 w 555527"/>
                  <a:gd name="connsiteY53" fmla="*/ 400237 h 949552"/>
                  <a:gd name="connsiteX54" fmla="*/ 157288 w 555527"/>
                  <a:gd name="connsiteY54" fmla="*/ 406081 h 949552"/>
                  <a:gd name="connsiteX55" fmla="*/ 252491 w 555527"/>
                  <a:gd name="connsiteY55" fmla="*/ 779768 h 949552"/>
                  <a:gd name="connsiteX56" fmla="*/ 221957 w 555527"/>
                  <a:gd name="connsiteY56" fmla="*/ 775120 h 949552"/>
                  <a:gd name="connsiteX57" fmla="*/ 220751 w 555527"/>
                  <a:gd name="connsiteY57" fmla="*/ 772803 h 949552"/>
                  <a:gd name="connsiteX58" fmla="*/ 162632 w 555527"/>
                  <a:gd name="connsiteY58" fmla="*/ 632008 h 949552"/>
                  <a:gd name="connsiteX59" fmla="*/ 147929 w 555527"/>
                  <a:gd name="connsiteY59" fmla="*/ 567275 h 949552"/>
                  <a:gd name="connsiteX60" fmla="*/ 86974 w 555527"/>
                  <a:gd name="connsiteY60" fmla="*/ 467676 h 949552"/>
                  <a:gd name="connsiteX61" fmla="*/ 35064 w 555527"/>
                  <a:gd name="connsiteY61" fmla="*/ 391466 h 949552"/>
                  <a:gd name="connsiteX62" fmla="*/ 139687 w 555527"/>
                  <a:gd name="connsiteY62" fmla="*/ 51424 h 949552"/>
                  <a:gd name="connsiteX63" fmla="*/ 325055 w 555527"/>
                  <a:gd name="connsiteY63" fmla="*/ 297026 h 949552"/>
                  <a:gd name="connsiteX64" fmla="*/ 338051 w 555527"/>
                  <a:gd name="connsiteY64" fmla="*/ 282135 h 949552"/>
                  <a:gd name="connsiteX65" fmla="*/ 339068 w 555527"/>
                  <a:gd name="connsiteY65" fmla="*/ 282241 h 949552"/>
                  <a:gd name="connsiteX66" fmla="*/ 343885 w 555527"/>
                  <a:gd name="connsiteY66" fmla="*/ 285367 h 949552"/>
                  <a:gd name="connsiteX67" fmla="*/ 346506 w 555527"/>
                  <a:gd name="connsiteY67" fmla="*/ 303647 h 949552"/>
                  <a:gd name="connsiteX68" fmla="*/ 327915 w 555527"/>
                  <a:gd name="connsiteY68" fmla="*/ 339858 h 949552"/>
                  <a:gd name="connsiteX69" fmla="*/ 325056 w 555527"/>
                  <a:gd name="connsiteY69" fmla="*/ 297042 h 949552"/>
                  <a:gd name="connsiteX70" fmla="*/ 230831 w 555527"/>
                  <a:gd name="connsiteY70" fmla="*/ 335255 h 949552"/>
                  <a:gd name="connsiteX71" fmla="*/ 224683 w 555527"/>
                  <a:gd name="connsiteY71" fmla="*/ 323580 h 949552"/>
                  <a:gd name="connsiteX72" fmla="*/ 219239 w 555527"/>
                  <a:gd name="connsiteY72" fmla="*/ 297960 h 949552"/>
                  <a:gd name="connsiteX73" fmla="*/ 227469 w 555527"/>
                  <a:gd name="connsiteY73" fmla="*/ 292876 h 949552"/>
                  <a:gd name="connsiteX74" fmla="*/ 229688 w 555527"/>
                  <a:gd name="connsiteY74" fmla="*/ 292699 h 949552"/>
                  <a:gd name="connsiteX75" fmla="*/ 236876 w 555527"/>
                  <a:gd name="connsiteY75" fmla="*/ 295278 h 949552"/>
                  <a:gd name="connsiteX76" fmla="*/ 238181 w 555527"/>
                  <a:gd name="connsiteY76" fmla="*/ 315726 h 949552"/>
                  <a:gd name="connsiteX77" fmla="*/ 230829 w 555527"/>
                  <a:gd name="connsiteY77" fmla="*/ 335252 h 949552"/>
                  <a:gd name="connsiteX78" fmla="*/ 233078 w 555527"/>
                  <a:gd name="connsiteY78" fmla="*/ 355030 h 949552"/>
                  <a:gd name="connsiteX79" fmla="*/ 280033 w 555527"/>
                  <a:gd name="connsiteY79" fmla="*/ 373435 h 949552"/>
                  <a:gd name="connsiteX80" fmla="*/ 324642 w 555527"/>
                  <a:gd name="connsiteY80" fmla="*/ 357797 h 949552"/>
                  <a:gd name="connsiteX81" fmla="*/ 339621 w 555527"/>
                  <a:gd name="connsiteY81" fmla="*/ 374544 h 949552"/>
                  <a:gd name="connsiteX82" fmla="*/ 369640 w 555527"/>
                  <a:gd name="connsiteY82" fmla="*/ 389397 h 949552"/>
                  <a:gd name="connsiteX83" fmla="*/ 364020 w 555527"/>
                  <a:gd name="connsiteY83" fmla="*/ 408749 h 949552"/>
                  <a:gd name="connsiteX84" fmla="*/ 293456 w 555527"/>
                  <a:gd name="connsiteY84" fmla="*/ 781301 h 949552"/>
                  <a:gd name="connsiteX85" fmla="*/ 286368 w 555527"/>
                  <a:gd name="connsiteY85" fmla="*/ 781823 h 949552"/>
                  <a:gd name="connsiteX86" fmla="*/ 264152 w 555527"/>
                  <a:gd name="connsiteY86" fmla="*/ 780926 h 949552"/>
                  <a:gd name="connsiteX87" fmla="*/ 168974 w 555527"/>
                  <a:gd name="connsiteY87" fmla="*/ 404761 h 949552"/>
                  <a:gd name="connsiteX88" fmla="*/ 189071 w 555527"/>
                  <a:gd name="connsiteY88" fmla="*/ 397808 h 949552"/>
                  <a:gd name="connsiteX89" fmla="*/ 233078 w 555527"/>
                  <a:gd name="connsiteY89" fmla="*/ 355030 h 949552"/>
                  <a:gd name="connsiteX90" fmla="*/ 356932 w 555527"/>
                  <a:gd name="connsiteY90" fmla="*/ 775893 h 949552"/>
                  <a:gd name="connsiteX91" fmla="*/ 291587 w 555527"/>
                  <a:gd name="connsiteY91" fmla="*/ 799033 h 949552"/>
                  <a:gd name="connsiteX92" fmla="*/ 286193 w 555527"/>
                  <a:gd name="connsiteY92" fmla="*/ 804964 h 949552"/>
                  <a:gd name="connsiteX93" fmla="*/ 291863 w 555527"/>
                  <a:gd name="connsiteY93" fmla="*/ 810310 h 949552"/>
                  <a:gd name="connsiteX94" fmla="*/ 292147 w 555527"/>
                  <a:gd name="connsiteY94" fmla="*/ 810310 h 949552"/>
                  <a:gd name="connsiteX95" fmla="*/ 353291 w 555527"/>
                  <a:gd name="connsiteY95" fmla="*/ 791731 h 949552"/>
                  <a:gd name="connsiteX96" fmla="*/ 346818 w 555527"/>
                  <a:gd name="connsiteY96" fmla="*/ 799593 h 949552"/>
                  <a:gd name="connsiteX97" fmla="*/ 310663 w 555527"/>
                  <a:gd name="connsiteY97" fmla="*/ 812316 h 949552"/>
                  <a:gd name="connsiteX98" fmla="*/ 240036 w 555527"/>
                  <a:gd name="connsiteY98" fmla="*/ 812976 h 949552"/>
                  <a:gd name="connsiteX99" fmla="*/ 209703 w 555527"/>
                  <a:gd name="connsiteY99" fmla="*/ 801974 h 949552"/>
                  <a:gd name="connsiteX100" fmla="*/ 204510 w 555527"/>
                  <a:gd name="connsiteY100" fmla="*/ 786983 h 949552"/>
                  <a:gd name="connsiteX101" fmla="*/ 205552 w 555527"/>
                  <a:gd name="connsiteY101" fmla="*/ 783033 h 949552"/>
                  <a:gd name="connsiteX102" fmla="*/ 212275 w 555527"/>
                  <a:gd name="connsiteY102" fmla="*/ 784902 h 949552"/>
                  <a:gd name="connsiteX103" fmla="*/ 283329 w 555527"/>
                  <a:gd name="connsiteY103" fmla="*/ 793126 h 949552"/>
                  <a:gd name="connsiteX104" fmla="*/ 286540 w 555527"/>
                  <a:gd name="connsiteY104" fmla="*/ 793100 h 949552"/>
                  <a:gd name="connsiteX105" fmla="*/ 356703 w 555527"/>
                  <a:gd name="connsiteY105" fmla="*/ 774559 h 949552"/>
                  <a:gd name="connsiteX106" fmla="*/ 356916 w 555527"/>
                  <a:gd name="connsiteY106" fmla="*/ 775891 h 949552"/>
                  <a:gd name="connsiteX107" fmla="*/ 359290 w 555527"/>
                  <a:gd name="connsiteY107" fmla="*/ 802908 h 949552"/>
                  <a:gd name="connsiteX108" fmla="*/ 359667 w 555527"/>
                  <a:gd name="connsiteY108" fmla="*/ 810908 h 949552"/>
                  <a:gd name="connsiteX109" fmla="*/ 356442 w 555527"/>
                  <a:gd name="connsiteY109" fmla="*/ 812116 h 949552"/>
                  <a:gd name="connsiteX110" fmla="*/ 284096 w 555527"/>
                  <a:gd name="connsiteY110" fmla="*/ 832975 h 949552"/>
                  <a:gd name="connsiteX111" fmla="*/ 277698 w 555527"/>
                  <a:gd name="connsiteY111" fmla="*/ 837810 h 949552"/>
                  <a:gd name="connsiteX112" fmla="*/ 282566 w 555527"/>
                  <a:gd name="connsiteY112" fmla="*/ 844165 h 949552"/>
                  <a:gd name="connsiteX113" fmla="*/ 296089 w 555527"/>
                  <a:gd name="connsiteY113" fmla="*/ 845062 h 949552"/>
                  <a:gd name="connsiteX114" fmla="*/ 352729 w 555527"/>
                  <a:gd name="connsiteY114" fmla="*/ 828639 h 949552"/>
                  <a:gd name="connsiteX115" fmla="*/ 347573 w 555527"/>
                  <a:gd name="connsiteY115" fmla="*/ 834445 h 949552"/>
                  <a:gd name="connsiteX116" fmla="*/ 306689 w 555527"/>
                  <a:gd name="connsiteY116" fmla="*/ 849336 h 949552"/>
                  <a:gd name="connsiteX117" fmla="*/ 249723 w 555527"/>
                  <a:gd name="connsiteY117" fmla="*/ 846793 h 949552"/>
                  <a:gd name="connsiteX118" fmla="*/ 218826 w 555527"/>
                  <a:gd name="connsiteY118" fmla="*/ 836974 h 949552"/>
                  <a:gd name="connsiteX119" fmla="*/ 210772 w 555527"/>
                  <a:gd name="connsiteY119" fmla="*/ 816613 h 949552"/>
                  <a:gd name="connsiteX120" fmla="*/ 238734 w 555527"/>
                  <a:gd name="connsiteY120" fmla="*/ 824177 h 949552"/>
                  <a:gd name="connsiteX121" fmla="*/ 272730 w 555527"/>
                  <a:gd name="connsiteY121" fmla="*/ 826119 h 949552"/>
                  <a:gd name="connsiteX122" fmla="*/ 312172 w 555527"/>
                  <a:gd name="connsiteY122" fmla="*/ 823502 h 949552"/>
                  <a:gd name="connsiteX123" fmla="*/ 354146 w 555527"/>
                  <a:gd name="connsiteY123" fmla="*/ 808238 h 949552"/>
                  <a:gd name="connsiteX124" fmla="*/ 359290 w 555527"/>
                  <a:gd name="connsiteY124" fmla="*/ 802904 h 949552"/>
                  <a:gd name="connsiteX125" fmla="*/ 345717 w 555527"/>
                  <a:gd name="connsiteY125" fmla="*/ 866047 h 949552"/>
                  <a:gd name="connsiteX126" fmla="*/ 285590 w 555527"/>
                  <a:gd name="connsiteY126" fmla="*/ 875367 h 949552"/>
                  <a:gd name="connsiteX127" fmla="*/ 279129 w 555527"/>
                  <a:gd name="connsiteY127" fmla="*/ 880115 h 949552"/>
                  <a:gd name="connsiteX128" fmla="*/ 283909 w 555527"/>
                  <a:gd name="connsiteY128" fmla="*/ 886532 h 949552"/>
                  <a:gd name="connsiteX129" fmla="*/ 300543 w 555527"/>
                  <a:gd name="connsiteY129" fmla="*/ 887740 h 949552"/>
                  <a:gd name="connsiteX130" fmla="*/ 335769 w 555527"/>
                  <a:gd name="connsiteY130" fmla="*/ 882008 h 949552"/>
                  <a:gd name="connsiteX131" fmla="*/ 311081 w 555527"/>
                  <a:gd name="connsiteY131" fmla="*/ 895341 h 949552"/>
                  <a:gd name="connsiteX132" fmla="*/ 269884 w 555527"/>
                  <a:gd name="connsiteY132" fmla="*/ 900862 h 949552"/>
                  <a:gd name="connsiteX133" fmla="*/ 229389 w 555527"/>
                  <a:gd name="connsiteY133" fmla="*/ 886133 h 949552"/>
                  <a:gd name="connsiteX134" fmla="*/ 223355 w 555527"/>
                  <a:gd name="connsiteY134" fmla="*/ 852152 h 949552"/>
                  <a:gd name="connsiteX135" fmla="*/ 248231 w 555527"/>
                  <a:gd name="connsiteY135" fmla="*/ 857984 h 949552"/>
                  <a:gd name="connsiteX136" fmla="*/ 290808 w 555527"/>
                  <a:gd name="connsiteY136" fmla="*/ 861325 h 949552"/>
                  <a:gd name="connsiteX137" fmla="*/ 307756 w 555527"/>
                  <a:gd name="connsiteY137" fmla="*/ 860577 h 949552"/>
                  <a:gd name="connsiteX138" fmla="*/ 345127 w 555527"/>
                  <a:gd name="connsiteY138" fmla="*/ 849885 h 949552"/>
                  <a:gd name="connsiteX139" fmla="*/ 345717 w 555527"/>
                  <a:gd name="connsiteY139" fmla="*/ 866047 h 949552"/>
                  <a:gd name="connsiteX140" fmla="*/ 298636 w 555527"/>
                  <a:gd name="connsiteY140" fmla="*/ 935204 h 949552"/>
                  <a:gd name="connsiteX141" fmla="*/ 258468 w 555527"/>
                  <a:gd name="connsiteY141" fmla="*/ 929273 h 949552"/>
                  <a:gd name="connsiteX142" fmla="*/ 249059 w 555527"/>
                  <a:gd name="connsiteY142" fmla="*/ 908899 h 949552"/>
                  <a:gd name="connsiteX143" fmla="*/ 269394 w 555527"/>
                  <a:gd name="connsiteY143" fmla="*/ 912138 h 949552"/>
                  <a:gd name="connsiteX144" fmla="*/ 275027 w 555527"/>
                  <a:gd name="connsiteY144" fmla="*/ 912244 h 949552"/>
                  <a:gd name="connsiteX145" fmla="*/ 314581 w 555527"/>
                  <a:gd name="connsiteY145" fmla="*/ 906076 h 949552"/>
                  <a:gd name="connsiteX146" fmla="*/ 321782 w 555527"/>
                  <a:gd name="connsiteY146" fmla="*/ 903321 h 949552"/>
                  <a:gd name="connsiteX147" fmla="*/ 298636 w 555527"/>
                  <a:gd name="connsiteY147" fmla="*/ 935196 h 949552"/>
                  <a:gd name="connsiteX148" fmla="*/ 24683 w 555527"/>
                  <a:gd name="connsiteY148" fmla="*/ 396064 h 949552"/>
                  <a:gd name="connsiteX149" fmla="*/ 78149 w 555527"/>
                  <a:gd name="connsiteY149" fmla="*/ 474791 h 949552"/>
                  <a:gd name="connsiteX150" fmla="*/ 137009 w 555527"/>
                  <a:gd name="connsiteY150" fmla="*/ 570415 h 949552"/>
                  <a:gd name="connsiteX151" fmla="*/ 151499 w 555527"/>
                  <a:gd name="connsiteY151" fmla="*/ 634139 h 949552"/>
                  <a:gd name="connsiteX152" fmla="*/ 200047 w 555527"/>
                  <a:gd name="connsiteY152" fmla="*/ 765426 h 949552"/>
                  <a:gd name="connsiteX153" fmla="*/ 198653 w 555527"/>
                  <a:gd name="connsiteY153" fmla="*/ 767644 h 949552"/>
                  <a:gd name="connsiteX154" fmla="*/ 197899 w 555527"/>
                  <a:gd name="connsiteY154" fmla="*/ 774049 h 949552"/>
                  <a:gd name="connsiteX155" fmla="*/ 193207 w 555527"/>
                  <a:gd name="connsiteY155" fmla="*/ 785775 h 949552"/>
                  <a:gd name="connsiteX156" fmla="*/ 201436 w 555527"/>
                  <a:gd name="connsiteY156" fmla="*/ 809662 h 949552"/>
                  <a:gd name="connsiteX157" fmla="*/ 211811 w 555527"/>
                  <a:gd name="connsiteY157" fmla="*/ 845873 h 949552"/>
                  <a:gd name="connsiteX158" fmla="*/ 213379 w 555527"/>
                  <a:gd name="connsiteY158" fmla="*/ 846833 h 949552"/>
                  <a:gd name="connsiteX159" fmla="*/ 221307 w 555527"/>
                  <a:gd name="connsiteY159" fmla="*/ 894085 h 949552"/>
                  <a:gd name="connsiteX160" fmla="*/ 238143 w 555527"/>
                  <a:gd name="connsiteY160" fmla="*/ 905113 h 949552"/>
                  <a:gd name="connsiteX161" fmla="*/ 251139 w 555527"/>
                  <a:gd name="connsiteY161" fmla="*/ 937897 h 949552"/>
                  <a:gd name="connsiteX162" fmla="*/ 283718 w 555527"/>
                  <a:gd name="connsiteY162" fmla="*/ 949460 h 949552"/>
                  <a:gd name="connsiteX163" fmla="*/ 303124 w 555527"/>
                  <a:gd name="connsiteY163" fmla="*/ 945573 h 949552"/>
                  <a:gd name="connsiteX164" fmla="*/ 333282 w 555527"/>
                  <a:gd name="connsiteY164" fmla="*/ 902820 h 949552"/>
                  <a:gd name="connsiteX165" fmla="*/ 331675 w 555527"/>
                  <a:gd name="connsiteY165" fmla="*/ 898596 h 949552"/>
                  <a:gd name="connsiteX166" fmla="*/ 349978 w 555527"/>
                  <a:gd name="connsiteY166" fmla="*/ 883294 h 949552"/>
                  <a:gd name="connsiteX167" fmla="*/ 358107 w 555527"/>
                  <a:gd name="connsiteY167" fmla="*/ 862297 h 949552"/>
                  <a:gd name="connsiteX168" fmla="*/ 354732 w 555527"/>
                  <a:gd name="connsiteY168" fmla="*/ 843170 h 949552"/>
                  <a:gd name="connsiteX169" fmla="*/ 355120 w 555527"/>
                  <a:gd name="connsiteY169" fmla="*/ 842888 h 949552"/>
                  <a:gd name="connsiteX170" fmla="*/ 367978 w 555527"/>
                  <a:gd name="connsiteY170" fmla="*/ 793406 h 949552"/>
                  <a:gd name="connsiteX171" fmla="*/ 366008 w 555527"/>
                  <a:gd name="connsiteY171" fmla="*/ 791213 h 949552"/>
                  <a:gd name="connsiteX172" fmla="*/ 364579 w 555527"/>
                  <a:gd name="connsiteY172" fmla="*/ 763712 h 949552"/>
                  <a:gd name="connsiteX173" fmla="*/ 356813 w 555527"/>
                  <a:gd name="connsiteY173" fmla="*/ 761730 h 949552"/>
                  <a:gd name="connsiteX174" fmla="*/ 403781 w 555527"/>
                  <a:gd name="connsiteY174" fmla="*/ 627502 h 949552"/>
                  <a:gd name="connsiteX175" fmla="*/ 410881 w 555527"/>
                  <a:gd name="connsiteY175" fmla="*/ 589871 h 949552"/>
                  <a:gd name="connsiteX176" fmla="*/ 450285 w 555527"/>
                  <a:gd name="connsiteY176" fmla="*/ 496328 h 949552"/>
                  <a:gd name="connsiteX177" fmla="*/ 466279 w 555527"/>
                  <a:gd name="connsiteY177" fmla="*/ 477413 h 949552"/>
                  <a:gd name="connsiteX178" fmla="*/ 512381 w 555527"/>
                  <a:gd name="connsiteY178" fmla="*/ 415034 h 949552"/>
                  <a:gd name="connsiteX179" fmla="*/ 507189 w 555527"/>
                  <a:gd name="connsiteY179" fmla="*/ 97472 h 949552"/>
                  <a:gd name="connsiteX180" fmla="*/ 133781 w 555527"/>
                  <a:gd name="connsiteY180" fmla="*/ 41773 h 949552"/>
                  <a:gd name="connsiteX181" fmla="*/ 24679 w 555527"/>
                  <a:gd name="connsiteY181" fmla="*/ 396057 h 949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</a:cxnLst>
                <a:rect l="l" t="t" r="r" b="b"/>
                <a:pathLst>
                  <a:path w="555527" h="949552">
                    <a:moveTo>
                      <a:pt x="152752" y="394768"/>
                    </a:moveTo>
                    <a:cubicBezTo>
                      <a:pt x="146116" y="394450"/>
                      <a:pt x="139756" y="392899"/>
                      <a:pt x="134073" y="390120"/>
                    </a:cubicBezTo>
                    <a:cubicBezTo>
                      <a:pt x="123485" y="384936"/>
                      <a:pt x="118969" y="372401"/>
                      <a:pt x="119257" y="362955"/>
                    </a:cubicBezTo>
                    <a:cubicBezTo>
                      <a:pt x="119435" y="357199"/>
                      <a:pt x="121316" y="353822"/>
                      <a:pt x="123008" y="353111"/>
                    </a:cubicBezTo>
                    <a:cubicBezTo>
                      <a:pt x="123293" y="352970"/>
                      <a:pt x="123648" y="352935"/>
                      <a:pt x="124061" y="352935"/>
                    </a:cubicBezTo>
                    <a:cubicBezTo>
                      <a:pt x="125917" y="352935"/>
                      <a:pt x="128978" y="354256"/>
                      <a:pt x="133081" y="358019"/>
                    </a:cubicBezTo>
                    <a:cubicBezTo>
                      <a:pt x="139667" y="364038"/>
                      <a:pt x="143618" y="372710"/>
                      <a:pt x="147746" y="382616"/>
                    </a:cubicBezTo>
                    <a:cubicBezTo>
                      <a:pt x="149438" y="386654"/>
                      <a:pt x="151095" y="390716"/>
                      <a:pt x="152751" y="394778"/>
                    </a:cubicBezTo>
                    <a:close/>
                    <a:moveTo>
                      <a:pt x="385106" y="380488"/>
                    </a:moveTo>
                    <a:cubicBezTo>
                      <a:pt x="389911" y="369149"/>
                      <a:pt x="396083" y="359429"/>
                      <a:pt x="405128" y="352177"/>
                    </a:cubicBezTo>
                    <a:cubicBezTo>
                      <a:pt x="411074" y="347429"/>
                      <a:pt x="419955" y="345012"/>
                      <a:pt x="426291" y="346420"/>
                    </a:cubicBezTo>
                    <a:cubicBezTo>
                      <a:pt x="429616" y="347155"/>
                      <a:pt x="431886" y="348825"/>
                      <a:pt x="433190" y="351479"/>
                    </a:cubicBezTo>
                    <a:cubicBezTo>
                      <a:pt x="437155" y="359603"/>
                      <a:pt x="427508" y="369759"/>
                      <a:pt x="419015" y="373971"/>
                    </a:cubicBezTo>
                    <a:cubicBezTo>
                      <a:pt x="408615" y="379142"/>
                      <a:pt x="396685" y="381248"/>
                      <a:pt x="385106" y="380488"/>
                    </a:cubicBezTo>
                    <a:close/>
                    <a:moveTo>
                      <a:pt x="139693" y="51424"/>
                    </a:moveTo>
                    <a:cubicBezTo>
                      <a:pt x="244354" y="-11740"/>
                      <a:pt x="413357" y="-5547"/>
                      <a:pt x="498185" y="104344"/>
                    </a:cubicBezTo>
                    <a:cubicBezTo>
                      <a:pt x="567143" y="193700"/>
                      <a:pt x="549982" y="322084"/>
                      <a:pt x="502375" y="409696"/>
                    </a:cubicBezTo>
                    <a:cubicBezTo>
                      <a:pt x="490031" y="432424"/>
                      <a:pt x="474300" y="450717"/>
                      <a:pt x="457653" y="470093"/>
                    </a:cubicBezTo>
                    <a:cubicBezTo>
                      <a:pt x="452271" y="476348"/>
                      <a:pt x="446864" y="482654"/>
                      <a:pt x="441482" y="489183"/>
                    </a:cubicBezTo>
                    <a:cubicBezTo>
                      <a:pt x="416807" y="519188"/>
                      <a:pt x="406558" y="555736"/>
                      <a:pt x="399784" y="587536"/>
                    </a:cubicBezTo>
                    <a:cubicBezTo>
                      <a:pt x="397113" y="600009"/>
                      <a:pt x="394853" y="612756"/>
                      <a:pt x="392595" y="625566"/>
                    </a:cubicBezTo>
                    <a:cubicBezTo>
                      <a:pt x="383137" y="679110"/>
                      <a:pt x="373352" y="734461"/>
                      <a:pt x="331377" y="772753"/>
                    </a:cubicBezTo>
                    <a:cubicBezTo>
                      <a:pt x="330851" y="773226"/>
                      <a:pt x="330474" y="773813"/>
                      <a:pt x="330172" y="774409"/>
                    </a:cubicBezTo>
                    <a:cubicBezTo>
                      <a:pt x="322268" y="777101"/>
                      <a:pt x="313914" y="779281"/>
                      <a:pt x="304856" y="780453"/>
                    </a:cubicBezTo>
                    <a:cubicBezTo>
                      <a:pt x="309272" y="654736"/>
                      <a:pt x="342641" y="531188"/>
                      <a:pt x="374981" y="411689"/>
                    </a:cubicBezTo>
                    <a:cubicBezTo>
                      <a:pt x="376902" y="404623"/>
                      <a:pt x="378820" y="397820"/>
                      <a:pt x="380990" y="391415"/>
                    </a:cubicBezTo>
                    <a:cubicBezTo>
                      <a:pt x="395693" y="392948"/>
                      <a:pt x="410885" y="390631"/>
                      <a:pt x="424094" y="384076"/>
                    </a:cubicBezTo>
                    <a:cubicBezTo>
                      <a:pt x="438998" y="376687"/>
                      <a:pt x="450288" y="360625"/>
                      <a:pt x="443413" y="346556"/>
                    </a:cubicBezTo>
                    <a:cubicBezTo>
                      <a:pt x="440579" y="340762"/>
                      <a:pt x="435510" y="336899"/>
                      <a:pt x="428761" y="335391"/>
                    </a:cubicBezTo>
                    <a:cubicBezTo>
                      <a:pt x="419001" y="333247"/>
                      <a:pt x="406644" y="336462"/>
                      <a:pt x="398014" y="343391"/>
                    </a:cubicBezTo>
                    <a:cubicBezTo>
                      <a:pt x="386359" y="352712"/>
                      <a:pt x="378858" y="365609"/>
                      <a:pt x="373526" y="378780"/>
                    </a:cubicBezTo>
                    <a:cubicBezTo>
                      <a:pt x="363767" y="376487"/>
                      <a:pt x="354533" y="372138"/>
                      <a:pt x="346856" y="365833"/>
                    </a:cubicBezTo>
                    <a:cubicBezTo>
                      <a:pt x="341524" y="361472"/>
                      <a:pt x="336971" y="356213"/>
                      <a:pt x="333320" y="350382"/>
                    </a:cubicBezTo>
                    <a:cubicBezTo>
                      <a:pt x="345489" y="338532"/>
                      <a:pt x="354408" y="322968"/>
                      <a:pt x="357670" y="305722"/>
                    </a:cubicBezTo>
                    <a:cubicBezTo>
                      <a:pt x="359149" y="297872"/>
                      <a:pt x="358747" y="286682"/>
                      <a:pt x="353154" y="278832"/>
                    </a:cubicBezTo>
                    <a:cubicBezTo>
                      <a:pt x="350092" y="274520"/>
                      <a:pt x="345828" y="271842"/>
                      <a:pt x="340810" y="271057"/>
                    </a:cubicBezTo>
                    <a:cubicBezTo>
                      <a:pt x="327399" y="269050"/>
                      <a:pt x="317614" y="281499"/>
                      <a:pt x="314102" y="293984"/>
                    </a:cubicBezTo>
                    <a:cubicBezTo>
                      <a:pt x="309134" y="311691"/>
                      <a:pt x="311292" y="331167"/>
                      <a:pt x="319120" y="347890"/>
                    </a:cubicBezTo>
                    <a:cubicBezTo>
                      <a:pt x="307754" y="356712"/>
                      <a:pt x="294055" y="362045"/>
                      <a:pt x="279930" y="362157"/>
                    </a:cubicBezTo>
                    <a:cubicBezTo>
                      <a:pt x="279823" y="362157"/>
                      <a:pt x="279681" y="362157"/>
                      <a:pt x="279574" y="362157"/>
                    </a:cubicBezTo>
                    <a:cubicBezTo>
                      <a:pt x="264658" y="362157"/>
                      <a:pt x="249805" y="355466"/>
                      <a:pt x="238804" y="344737"/>
                    </a:cubicBezTo>
                    <a:cubicBezTo>
                      <a:pt x="243295" y="335903"/>
                      <a:pt x="246719" y="327030"/>
                      <a:pt x="249090" y="318843"/>
                    </a:cubicBezTo>
                    <a:cubicBezTo>
                      <a:pt x="253117" y="304888"/>
                      <a:pt x="251761" y="294321"/>
                      <a:pt x="245051" y="287430"/>
                    </a:cubicBezTo>
                    <a:cubicBezTo>
                      <a:pt x="240459" y="282720"/>
                      <a:pt x="233246" y="280564"/>
                      <a:pt x="225745" y="281723"/>
                    </a:cubicBezTo>
                    <a:cubicBezTo>
                      <a:pt x="218268" y="282857"/>
                      <a:pt x="212045" y="287031"/>
                      <a:pt x="209072" y="292900"/>
                    </a:cubicBezTo>
                    <a:cubicBezTo>
                      <a:pt x="204883" y="301212"/>
                      <a:pt x="209250" y="315118"/>
                      <a:pt x="214065" y="327616"/>
                    </a:cubicBezTo>
                    <a:cubicBezTo>
                      <a:pt x="216725" y="334482"/>
                      <a:pt x="220438" y="340812"/>
                      <a:pt x="224954" y="346444"/>
                    </a:cubicBezTo>
                    <a:cubicBezTo>
                      <a:pt x="214203" y="364824"/>
                      <a:pt x="199601" y="379814"/>
                      <a:pt x="183908" y="387752"/>
                    </a:cubicBezTo>
                    <a:cubicBezTo>
                      <a:pt x="177648" y="390917"/>
                      <a:pt x="171150" y="393023"/>
                      <a:pt x="164702" y="394069"/>
                    </a:cubicBezTo>
                    <a:cubicBezTo>
                      <a:pt x="162568" y="388798"/>
                      <a:pt x="160425" y="383528"/>
                      <a:pt x="158242" y="378281"/>
                    </a:cubicBezTo>
                    <a:cubicBezTo>
                      <a:pt x="153601" y="367129"/>
                      <a:pt x="149059" y="357285"/>
                      <a:pt x="140767" y="349696"/>
                    </a:cubicBezTo>
                    <a:cubicBezTo>
                      <a:pt x="130669" y="340463"/>
                      <a:pt x="123129" y="340812"/>
                      <a:pt x="118613" y="342706"/>
                    </a:cubicBezTo>
                    <a:cubicBezTo>
                      <a:pt x="112190" y="345383"/>
                      <a:pt x="108188" y="352836"/>
                      <a:pt x="107887" y="362618"/>
                    </a:cubicBezTo>
                    <a:cubicBezTo>
                      <a:pt x="107499" y="375989"/>
                      <a:pt x="113883" y="392811"/>
                      <a:pt x="129063" y="400237"/>
                    </a:cubicBezTo>
                    <a:cubicBezTo>
                      <a:pt x="137581" y="404424"/>
                      <a:pt x="147391" y="406430"/>
                      <a:pt x="157288" y="406081"/>
                    </a:cubicBezTo>
                    <a:cubicBezTo>
                      <a:pt x="203340" y="522378"/>
                      <a:pt x="235292" y="647958"/>
                      <a:pt x="252491" y="779768"/>
                    </a:cubicBezTo>
                    <a:cubicBezTo>
                      <a:pt x="242242" y="778521"/>
                      <a:pt x="232043" y="776864"/>
                      <a:pt x="221957" y="775120"/>
                    </a:cubicBezTo>
                    <a:cubicBezTo>
                      <a:pt x="221743" y="774286"/>
                      <a:pt x="221381" y="773474"/>
                      <a:pt x="220751" y="772803"/>
                    </a:cubicBezTo>
                    <a:cubicBezTo>
                      <a:pt x="181486" y="729477"/>
                      <a:pt x="172341" y="682138"/>
                      <a:pt x="162632" y="632008"/>
                    </a:cubicBezTo>
                    <a:cubicBezTo>
                      <a:pt x="158592" y="611087"/>
                      <a:pt x="154415" y="589455"/>
                      <a:pt x="147929" y="567275"/>
                    </a:cubicBezTo>
                    <a:cubicBezTo>
                      <a:pt x="136601" y="528472"/>
                      <a:pt x="111361" y="497569"/>
                      <a:pt x="86974" y="467676"/>
                    </a:cubicBezTo>
                    <a:cubicBezTo>
                      <a:pt x="67630" y="444000"/>
                      <a:pt x="47646" y="419490"/>
                      <a:pt x="35064" y="391466"/>
                    </a:cubicBezTo>
                    <a:cubicBezTo>
                      <a:pt x="-20635" y="267257"/>
                      <a:pt x="24338" y="121067"/>
                      <a:pt x="139687" y="51424"/>
                    </a:cubicBezTo>
                    <a:close/>
                    <a:moveTo>
                      <a:pt x="325055" y="297026"/>
                    </a:moveTo>
                    <a:cubicBezTo>
                      <a:pt x="327149" y="289574"/>
                      <a:pt x="332318" y="282135"/>
                      <a:pt x="338051" y="282135"/>
                    </a:cubicBezTo>
                    <a:cubicBezTo>
                      <a:pt x="338407" y="282135"/>
                      <a:pt x="338730" y="282160"/>
                      <a:pt x="339068" y="282241"/>
                    </a:cubicBezTo>
                    <a:cubicBezTo>
                      <a:pt x="341049" y="282523"/>
                      <a:pt x="342581" y="283537"/>
                      <a:pt x="343885" y="285367"/>
                    </a:cubicBezTo>
                    <a:cubicBezTo>
                      <a:pt x="346708" y="289342"/>
                      <a:pt x="347799" y="296868"/>
                      <a:pt x="346506" y="303647"/>
                    </a:cubicBezTo>
                    <a:cubicBezTo>
                      <a:pt x="343896" y="317416"/>
                      <a:pt x="337173" y="329952"/>
                      <a:pt x="327915" y="339858"/>
                    </a:cubicBezTo>
                    <a:cubicBezTo>
                      <a:pt x="322407" y="326325"/>
                      <a:pt x="321115" y="311036"/>
                      <a:pt x="325056" y="297042"/>
                    </a:cubicBezTo>
                    <a:close/>
                    <a:moveTo>
                      <a:pt x="230831" y="335255"/>
                    </a:moveTo>
                    <a:cubicBezTo>
                      <a:pt x="228359" y="331617"/>
                      <a:pt x="226290" y="327704"/>
                      <a:pt x="224683" y="323580"/>
                    </a:cubicBezTo>
                    <a:cubicBezTo>
                      <a:pt x="217495" y="304950"/>
                      <a:pt x="218486" y="299455"/>
                      <a:pt x="219239" y="297960"/>
                    </a:cubicBezTo>
                    <a:cubicBezTo>
                      <a:pt x="220544" y="295406"/>
                      <a:pt x="223680" y="293461"/>
                      <a:pt x="227469" y="292876"/>
                    </a:cubicBezTo>
                    <a:cubicBezTo>
                      <a:pt x="228223" y="292770"/>
                      <a:pt x="228962" y="292699"/>
                      <a:pt x="229688" y="292699"/>
                    </a:cubicBezTo>
                    <a:cubicBezTo>
                      <a:pt x="232621" y="292699"/>
                      <a:pt x="235257" y="293621"/>
                      <a:pt x="236876" y="295278"/>
                    </a:cubicBezTo>
                    <a:cubicBezTo>
                      <a:pt x="241467" y="299988"/>
                      <a:pt x="240111" y="308997"/>
                      <a:pt x="238181" y="315726"/>
                    </a:cubicBezTo>
                    <a:cubicBezTo>
                      <a:pt x="236225" y="322430"/>
                      <a:pt x="233752" y="328972"/>
                      <a:pt x="230829" y="335252"/>
                    </a:cubicBezTo>
                    <a:close/>
                    <a:moveTo>
                      <a:pt x="233078" y="355030"/>
                    </a:moveTo>
                    <a:cubicBezTo>
                      <a:pt x="245962" y="366631"/>
                      <a:pt x="262483" y="373772"/>
                      <a:pt x="280033" y="373435"/>
                    </a:cubicBezTo>
                    <a:cubicBezTo>
                      <a:pt x="296040" y="373294"/>
                      <a:pt x="311621" y="367491"/>
                      <a:pt x="324642" y="357797"/>
                    </a:cubicBezTo>
                    <a:cubicBezTo>
                      <a:pt x="328757" y="364089"/>
                      <a:pt x="333800" y="369771"/>
                      <a:pt x="339621" y="374544"/>
                    </a:cubicBezTo>
                    <a:cubicBezTo>
                      <a:pt x="348314" y="381659"/>
                      <a:pt x="358676" y="386656"/>
                      <a:pt x="369640" y="389397"/>
                    </a:cubicBezTo>
                    <a:cubicBezTo>
                      <a:pt x="367421" y="396176"/>
                      <a:pt x="365626" y="402793"/>
                      <a:pt x="364020" y="408749"/>
                    </a:cubicBezTo>
                    <a:cubicBezTo>
                      <a:pt x="331404" y="529269"/>
                      <a:pt x="297734" y="653852"/>
                      <a:pt x="293456" y="781301"/>
                    </a:cubicBezTo>
                    <a:cubicBezTo>
                      <a:pt x="291073" y="781442"/>
                      <a:pt x="288802" y="781788"/>
                      <a:pt x="286368" y="781823"/>
                    </a:cubicBezTo>
                    <a:cubicBezTo>
                      <a:pt x="278967" y="781965"/>
                      <a:pt x="271553" y="781541"/>
                      <a:pt x="264152" y="780926"/>
                    </a:cubicBezTo>
                    <a:cubicBezTo>
                      <a:pt x="247053" y="648294"/>
                      <a:pt x="215101" y="521917"/>
                      <a:pt x="168974" y="404761"/>
                    </a:cubicBezTo>
                    <a:cubicBezTo>
                      <a:pt x="175761" y="403426"/>
                      <a:pt x="182535" y="401109"/>
                      <a:pt x="189071" y="397808"/>
                    </a:cubicBezTo>
                    <a:cubicBezTo>
                      <a:pt x="207926" y="388275"/>
                      <a:pt x="222578" y="372213"/>
                      <a:pt x="233078" y="355030"/>
                    </a:cubicBezTo>
                    <a:close/>
                    <a:moveTo>
                      <a:pt x="356932" y="775893"/>
                    </a:moveTo>
                    <a:cubicBezTo>
                      <a:pt x="338078" y="789612"/>
                      <a:pt x="314933" y="797837"/>
                      <a:pt x="291587" y="799033"/>
                    </a:cubicBezTo>
                    <a:cubicBezTo>
                      <a:pt x="288440" y="799209"/>
                      <a:pt x="286030" y="801848"/>
                      <a:pt x="286193" y="804964"/>
                    </a:cubicBezTo>
                    <a:cubicBezTo>
                      <a:pt x="286371" y="807980"/>
                      <a:pt x="288863" y="810310"/>
                      <a:pt x="291863" y="810310"/>
                    </a:cubicBezTo>
                    <a:cubicBezTo>
                      <a:pt x="291969" y="810310"/>
                      <a:pt x="292076" y="810310"/>
                      <a:pt x="292147" y="810310"/>
                    </a:cubicBezTo>
                    <a:cubicBezTo>
                      <a:pt x="313574" y="809215"/>
                      <a:pt x="334812" y="802659"/>
                      <a:pt x="353291" y="791731"/>
                    </a:cubicBezTo>
                    <a:cubicBezTo>
                      <a:pt x="351534" y="794747"/>
                      <a:pt x="349339" y="797488"/>
                      <a:pt x="346818" y="799593"/>
                    </a:cubicBezTo>
                    <a:cubicBezTo>
                      <a:pt x="336920" y="807868"/>
                      <a:pt x="322982" y="810671"/>
                      <a:pt x="310663" y="812316"/>
                    </a:cubicBezTo>
                    <a:cubicBezTo>
                      <a:pt x="287280" y="815442"/>
                      <a:pt x="263507" y="815668"/>
                      <a:pt x="240036" y="812976"/>
                    </a:cubicBezTo>
                    <a:cubicBezTo>
                      <a:pt x="229223" y="811719"/>
                      <a:pt x="217142" y="809451"/>
                      <a:pt x="209703" y="801974"/>
                    </a:cubicBezTo>
                    <a:cubicBezTo>
                      <a:pt x="206027" y="798285"/>
                      <a:pt x="203932" y="792267"/>
                      <a:pt x="204510" y="786983"/>
                    </a:cubicBezTo>
                    <a:cubicBezTo>
                      <a:pt x="204652" y="785786"/>
                      <a:pt x="204947" y="784390"/>
                      <a:pt x="205552" y="783033"/>
                    </a:cubicBezTo>
                    <a:cubicBezTo>
                      <a:pt x="207998" y="784079"/>
                      <a:pt x="210469" y="784580"/>
                      <a:pt x="212275" y="784902"/>
                    </a:cubicBezTo>
                    <a:cubicBezTo>
                      <a:pt x="235383" y="788952"/>
                      <a:pt x="259218" y="793126"/>
                      <a:pt x="283329" y="793126"/>
                    </a:cubicBezTo>
                    <a:cubicBezTo>
                      <a:pt x="284396" y="793126"/>
                      <a:pt x="285473" y="793126"/>
                      <a:pt x="286540" y="793100"/>
                    </a:cubicBezTo>
                    <a:cubicBezTo>
                      <a:pt x="313700" y="792677"/>
                      <a:pt x="337773" y="786160"/>
                      <a:pt x="356703" y="774559"/>
                    </a:cubicBezTo>
                    <a:cubicBezTo>
                      <a:pt x="356810" y="774993"/>
                      <a:pt x="356881" y="775442"/>
                      <a:pt x="356916" y="775891"/>
                    </a:cubicBezTo>
                    <a:close/>
                    <a:moveTo>
                      <a:pt x="359290" y="802908"/>
                    </a:moveTo>
                    <a:cubicBezTo>
                      <a:pt x="359880" y="805536"/>
                      <a:pt x="359916" y="808229"/>
                      <a:pt x="359667" y="810908"/>
                    </a:cubicBezTo>
                    <a:cubicBezTo>
                      <a:pt x="358536" y="810978"/>
                      <a:pt x="357395" y="811317"/>
                      <a:pt x="356442" y="812116"/>
                    </a:cubicBezTo>
                    <a:cubicBezTo>
                      <a:pt x="336696" y="828626"/>
                      <a:pt x="309600" y="836414"/>
                      <a:pt x="284096" y="832975"/>
                    </a:cubicBezTo>
                    <a:cubicBezTo>
                      <a:pt x="281024" y="832590"/>
                      <a:pt x="278125" y="834720"/>
                      <a:pt x="277698" y="837810"/>
                    </a:cubicBezTo>
                    <a:cubicBezTo>
                      <a:pt x="277286" y="840900"/>
                      <a:pt x="279465" y="843741"/>
                      <a:pt x="282566" y="844165"/>
                    </a:cubicBezTo>
                    <a:cubicBezTo>
                      <a:pt x="287044" y="844762"/>
                      <a:pt x="291573" y="845062"/>
                      <a:pt x="296089" y="845062"/>
                    </a:cubicBezTo>
                    <a:cubicBezTo>
                      <a:pt x="315997" y="845062"/>
                      <a:pt x="335906" y="839230"/>
                      <a:pt x="352729" y="828639"/>
                    </a:cubicBezTo>
                    <a:cubicBezTo>
                      <a:pt x="351161" y="830793"/>
                      <a:pt x="349443" y="832801"/>
                      <a:pt x="347573" y="834445"/>
                    </a:cubicBezTo>
                    <a:cubicBezTo>
                      <a:pt x="338265" y="842657"/>
                      <a:pt x="324503" y="847679"/>
                      <a:pt x="306689" y="849336"/>
                    </a:cubicBezTo>
                    <a:cubicBezTo>
                      <a:pt x="287270" y="851141"/>
                      <a:pt x="267850" y="849159"/>
                      <a:pt x="249723" y="846793"/>
                    </a:cubicBezTo>
                    <a:cubicBezTo>
                      <a:pt x="238120" y="845249"/>
                      <a:pt x="227030" y="843352"/>
                      <a:pt x="218826" y="836974"/>
                    </a:cubicBezTo>
                    <a:cubicBezTo>
                      <a:pt x="212817" y="832313"/>
                      <a:pt x="208790" y="823566"/>
                      <a:pt x="210772" y="816613"/>
                    </a:cubicBezTo>
                    <a:cubicBezTo>
                      <a:pt x="219403" y="821285"/>
                      <a:pt x="229476" y="823117"/>
                      <a:pt x="238734" y="824177"/>
                    </a:cubicBezTo>
                    <a:cubicBezTo>
                      <a:pt x="250025" y="825473"/>
                      <a:pt x="261377" y="826119"/>
                      <a:pt x="272730" y="826119"/>
                    </a:cubicBezTo>
                    <a:cubicBezTo>
                      <a:pt x="285915" y="826119"/>
                      <a:pt x="299099" y="825247"/>
                      <a:pt x="312172" y="823502"/>
                    </a:cubicBezTo>
                    <a:cubicBezTo>
                      <a:pt x="326121" y="821644"/>
                      <a:pt x="342016" y="818368"/>
                      <a:pt x="354146" y="808238"/>
                    </a:cubicBezTo>
                    <a:cubicBezTo>
                      <a:pt x="356002" y="806680"/>
                      <a:pt x="357695" y="804847"/>
                      <a:pt x="359290" y="802904"/>
                    </a:cubicBezTo>
                    <a:close/>
                    <a:moveTo>
                      <a:pt x="345717" y="866047"/>
                    </a:moveTo>
                    <a:cubicBezTo>
                      <a:pt x="327150" y="875043"/>
                      <a:pt x="306000" y="878383"/>
                      <a:pt x="285590" y="875367"/>
                    </a:cubicBezTo>
                    <a:cubicBezTo>
                      <a:pt x="282517" y="874943"/>
                      <a:pt x="279593" y="877013"/>
                      <a:pt x="279129" y="880115"/>
                    </a:cubicBezTo>
                    <a:cubicBezTo>
                      <a:pt x="278663" y="883191"/>
                      <a:pt x="280811" y="886059"/>
                      <a:pt x="283909" y="886532"/>
                    </a:cubicBezTo>
                    <a:cubicBezTo>
                      <a:pt x="289428" y="887341"/>
                      <a:pt x="294998" y="887740"/>
                      <a:pt x="300543" y="887740"/>
                    </a:cubicBezTo>
                    <a:cubicBezTo>
                      <a:pt x="312511" y="887740"/>
                      <a:pt x="324390" y="885660"/>
                      <a:pt x="335769" y="882008"/>
                    </a:cubicBezTo>
                    <a:cubicBezTo>
                      <a:pt x="329735" y="887503"/>
                      <a:pt x="321505" y="892002"/>
                      <a:pt x="311081" y="895341"/>
                    </a:cubicBezTo>
                    <a:cubicBezTo>
                      <a:pt x="297745" y="899603"/>
                      <a:pt x="283946" y="901447"/>
                      <a:pt x="269884" y="900862"/>
                    </a:cubicBezTo>
                    <a:cubicBezTo>
                      <a:pt x="257590" y="900325"/>
                      <a:pt x="240566" y="897347"/>
                      <a:pt x="229389" y="886133"/>
                    </a:cubicBezTo>
                    <a:cubicBezTo>
                      <a:pt x="220947" y="877684"/>
                      <a:pt x="217007" y="862619"/>
                      <a:pt x="223355" y="852152"/>
                    </a:cubicBezTo>
                    <a:cubicBezTo>
                      <a:pt x="231271" y="855317"/>
                      <a:pt x="239839" y="856875"/>
                      <a:pt x="248231" y="857984"/>
                    </a:cubicBezTo>
                    <a:cubicBezTo>
                      <a:pt x="261817" y="859768"/>
                      <a:pt x="276156" y="861325"/>
                      <a:pt x="290808" y="861325"/>
                    </a:cubicBezTo>
                    <a:cubicBezTo>
                      <a:pt x="296416" y="861325"/>
                      <a:pt x="302086" y="861113"/>
                      <a:pt x="307756" y="860577"/>
                    </a:cubicBezTo>
                    <a:cubicBezTo>
                      <a:pt x="322622" y="859192"/>
                      <a:pt x="335091" y="855567"/>
                      <a:pt x="345127" y="849885"/>
                    </a:cubicBezTo>
                    <a:cubicBezTo>
                      <a:pt x="347133" y="854733"/>
                      <a:pt x="347271" y="860390"/>
                      <a:pt x="345717" y="866047"/>
                    </a:cubicBezTo>
                    <a:close/>
                    <a:moveTo>
                      <a:pt x="298636" y="935204"/>
                    </a:moveTo>
                    <a:cubicBezTo>
                      <a:pt x="285502" y="940799"/>
                      <a:pt x="269394" y="938432"/>
                      <a:pt x="258468" y="929273"/>
                    </a:cubicBezTo>
                    <a:cubicBezTo>
                      <a:pt x="252647" y="924400"/>
                      <a:pt x="248093" y="916201"/>
                      <a:pt x="249059" y="908899"/>
                    </a:cubicBezTo>
                    <a:cubicBezTo>
                      <a:pt x="255344" y="910581"/>
                      <a:pt x="262006" y="911813"/>
                      <a:pt x="269394" y="912138"/>
                    </a:cubicBezTo>
                    <a:cubicBezTo>
                      <a:pt x="271265" y="912209"/>
                      <a:pt x="273158" y="912244"/>
                      <a:pt x="275027" y="912244"/>
                    </a:cubicBezTo>
                    <a:cubicBezTo>
                      <a:pt x="288450" y="912244"/>
                      <a:pt x="301722" y="910174"/>
                      <a:pt x="314581" y="906076"/>
                    </a:cubicBezTo>
                    <a:cubicBezTo>
                      <a:pt x="317141" y="905267"/>
                      <a:pt x="319423" y="904268"/>
                      <a:pt x="321782" y="903321"/>
                    </a:cubicBezTo>
                    <a:cubicBezTo>
                      <a:pt x="320526" y="917028"/>
                      <a:pt x="311395" y="929750"/>
                      <a:pt x="298636" y="935196"/>
                    </a:cubicBezTo>
                    <a:close/>
                    <a:moveTo>
                      <a:pt x="24683" y="396064"/>
                    </a:moveTo>
                    <a:cubicBezTo>
                      <a:pt x="37881" y="425446"/>
                      <a:pt x="58353" y="450530"/>
                      <a:pt x="78149" y="474791"/>
                    </a:cubicBezTo>
                    <a:cubicBezTo>
                      <a:pt x="102938" y="505145"/>
                      <a:pt x="126334" y="533805"/>
                      <a:pt x="137009" y="570415"/>
                    </a:cubicBezTo>
                    <a:cubicBezTo>
                      <a:pt x="143344" y="592097"/>
                      <a:pt x="147484" y="613467"/>
                      <a:pt x="151499" y="634139"/>
                    </a:cubicBezTo>
                    <a:cubicBezTo>
                      <a:pt x="160405" y="680269"/>
                      <a:pt x="168948" y="724093"/>
                      <a:pt x="200047" y="765426"/>
                    </a:cubicBezTo>
                    <a:cubicBezTo>
                      <a:pt x="199506" y="766086"/>
                      <a:pt x="199044" y="766821"/>
                      <a:pt x="198653" y="767644"/>
                    </a:cubicBezTo>
                    <a:cubicBezTo>
                      <a:pt x="197750" y="769661"/>
                      <a:pt x="197547" y="771906"/>
                      <a:pt x="197899" y="774049"/>
                    </a:cubicBezTo>
                    <a:cubicBezTo>
                      <a:pt x="195389" y="777302"/>
                      <a:pt x="193696" y="781251"/>
                      <a:pt x="193207" y="785775"/>
                    </a:cubicBezTo>
                    <a:cubicBezTo>
                      <a:pt x="192279" y="794410"/>
                      <a:pt x="195451" y="803519"/>
                      <a:pt x="201436" y="809662"/>
                    </a:cubicBezTo>
                    <a:cubicBezTo>
                      <a:pt x="195164" y="822222"/>
                      <a:pt x="201411" y="837786"/>
                      <a:pt x="211811" y="845873"/>
                    </a:cubicBezTo>
                    <a:cubicBezTo>
                      <a:pt x="212313" y="846258"/>
                      <a:pt x="212878" y="846470"/>
                      <a:pt x="213379" y="846833"/>
                    </a:cubicBezTo>
                    <a:cubicBezTo>
                      <a:pt x="204385" y="862198"/>
                      <a:pt x="209880" y="882634"/>
                      <a:pt x="221307" y="894085"/>
                    </a:cubicBezTo>
                    <a:cubicBezTo>
                      <a:pt x="225887" y="898670"/>
                      <a:pt x="231670" y="902222"/>
                      <a:pt x="238143" y="905113"/>
                    </a:cubicBezTo>
                    <a:cubicBezTo>
                      <a:pt x="235369" y="917200"/>
                      <a:pt x="242019" y="930259"/>
                      <a:pt x="251139" y="937897"/>
                    </a:cubicBezTo>
                    <a:cubicBezTo>
                      <a:pt x="260159" y="945461"/>
                      <a:pt x="271951" y="949460"/>
                      <a:pt x="283718" y="949460"/>
                    </a:cubicBezTo>
                    <a:cubicBezTo>
                      <a:pt x="290367" y="949460"/>
                      <a:pt x="297003" y="948189"/>
                      <a:pt x="303124" y="945573"/>
                    </a:cubicBezTo>
                    <a:cubicBezTo>
                      <a:pt x="320098" y="938321"/>
                      <a:pt x="332216" y="921137"/>
                      <a:pt x="333282" y="902820"/>
                    </a:cubicBezTo>
                    <a:cubicBezTo>
                      <a:pt x="333389" y="901174"/>
                      <a:pt x="332731" y="899694"/>
                      <a:pt x="331675" y="898596"/>
                    </a:cubicBezTo>
                    <a:cubicBezTo>
                      <a:pt x="333481" y="900478"/>
                      <a:pt x="348623" y="885263"/>
                      <a:pt x="349978" y="883294"/>
                    </a:cubicBezTo>
                    <a:cubicBezTo>
                      <a:pt x="353929" y="877487"/>
                      <a:pt x="356965" y="869238"/>
                      <a:pt x="358107" y="862297"/>
                    </a:cubicBezTo>
                    <a:cubicBezTo>
                      <a:pt x="358462" y="860252"/>
                      <a:pt x="355386" y="842609"/>
                      <a:pt x="354732" y="843170"/>
                    </a:cubicBezTo>
                    <a:cubicBezTo>
                      <a:pt x="354874" y="843064"/>
                      <a:pt x="354981" y="842994"/>
                      <a:pt x="355120" y="842888"/>
                    </a:cubicBezTo>
                    <a:cubicBezTo>
                      <a:pt x="367778" y="831698"/>
                      <a:pt x="376271" y="811112"/>
                      <a:pt x="367978" y="793406"/>
                    </a:cubicBezTo>
                    <a:cubicBezTo>
                      <a:pt x="367527" y="792445"/>
                      <a:pt x="366822" y="791760"/>
                      <a:pt x="366008" y="791213"/>
                    </a:cubicBezTo>
                    <a:cubicBezTo>
                      <a:pt x="369394" y="782291"/>
                      <a:pt x="369696" y="772285"/>
                      <a:pt x="364579" y="763712"/>
                    </a:cubicBezTo>
                    <a:cubicBezTo>
                      <a:pt x="363000" y="761020"/>
                      <a:pt x="359498" y="760147"/>
                      <a:pt x="356813" y="761730"/>
                    </a:cubicBezTo>
                    <a:cubicBezTo>
                      <a:pt x="386795" y="723127"/>
                      <a:pt x="395464" y="674654"/>
                      <a:pt x="403781" y="627502"/>
                    </a:cubicBezTo>
                    <a:cubicBezTo>
                      <a:pt x="406039" y="614830"/>
                      <a:pt x="408247" y="602220"/>
                      <a:pt x="410881" y="589871"/>
                    </a:cubicBezTo>
                    <a:cubicBezTo>
                      <a:pt x="417379" y="559404"/>
                      <a:pt x="427139" y="524452"/>
                      <a:pt x="450285" y="496328"/>
                    </a:cubicBezTo>
                    <a:cubicBezTo>
                      <a:pt x="455604" y="489848"/>
                      <a:pt x="460973" y="483606"/>
                      <a:pt x="466279" y="477413"/>
                    </a:cubicBezTo>
                    <a:cubicBezTo>
                      <a:pt x="483340" y="457575"/>
                      <a:pt x="499460" y="438834"/>
                      <a:pt x="512381" y="415034"/>
                    </a:cubicBezTo>
                    <a:cubicBezTo>
                      <a:pt x="561720" y="324246"/>
                      <a:pt x="579258" y="190841"/>
                      <a:pt x="507189" y="97472"/>
                    </a:cubicBezTo>
                    <a:cubicBezTo>
                      <a:pt x="418673" y="-17242"/>
                      <a:pt x="242644" y="-23958"/>
                      <a:pt x="133781" y="41773"/>
                    </a:cubicBezTo>
                    <a:cubicBezTo>
                      <a:pt x="13564" y="114357"/>
                      <a:pt x="-33341" y="266665"/>
                      <a:pt x="24679" y="39605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8C4C6BED-8035-644C-AEA0-82039A0A96F8}"/>
                  </a:ext>
                </a:extLst>
              </p:cNvPr>
              <p:cNvSpPr/>
              <p:nvPr/>
            </p:nvSpPr>
            <p:spPr>
              <a:xfrm>
                <a:off x="5859545" y="3128279"/>
                <a:ext cx="142589" cy="204679"/>
              </a:xfrm>
              <a:custGeom>
                <a:avLst/>
                <a:gdLst>
                  <a:gd name="connsiteX0" fmla="*/ 69207 w 142589"/>
                  <a:gd name="connsiteY0" fmla="*/ 32523 h 204679"/>
                  <a:gd name="connsiteX1" fmla="*/ 97684 w 142589"/>
                  <a:gd name="connsiteY1" fmla="*/ 11352 h 204679"/>
                  <a:gd name="connsiteX2" fmla="*/ 127753 w 142589"/>
                  <a:gd name="connsiteY2" fmla="*/ 23626 h 204679"/>
                  <a:gd name="connsiteX3" fmla="*/ 33065 w 142589"/>
                  <a:gd name="connsiteY3" fmla="*/ 192233 h 204679"/>
                  <a:gd name="connsiteX4" fmla="*/ 11501 w 142589"/>
                  <a:gd name="connsiteY4" fmla="*/ 187959 h 204679"/>
                  <a:gd name="connsiteX5" fmla="*/ 69207 w 142589"/>
                  <a:gd name="connsiteY5" fmla="*/ 32523 h 204679"/>
                  <a:gd name="connsiteX6" fmla="*/ 4488 w 142589"/>
                  <a:gd name="connsiteY6" fmla="*/ 198077 h 204679"/>
                  <a:gd name="connsiteX7" fmla="*/ 36816 w 142589"/>
                  <a:gd name="connsiteY7" fmla="*/ 204482 h 204679"/>
                  <a:gd name="connsiteX8" fmla="*/ 37933 w 142589"/>
                  <a:gd name="connsiteY8" fmla="*/ 204588 h 204679"/>
                  <a:gd name="connsiteX9" fmla="*/ 41268 w 142589"/>
                  <a:gd name="connsiteY9" fmla="*/ 203503 h 204679"/>
                  <a:gd name="connsiteX10" fmla="*/ 43576 w 142589"/>
                  <a:gd name="connsiteY10" fmla="*/ 199591 h 204679"/>
                  <a:gd name="connsiteX11" fmla="*/ 140309 w 142589"/>
                  <a:gd name="connsiteY11" fmla="*/ 28067 h 204679"/>
                  <a:gd name="connsiteX12" fmla="*/ 142492 w 142589"/>
                  <a:gd name="connsiteY12" fmla="*/ 23706 h 204679"/>
                  <a:gd name="connsiteX13" fmla="*/ 140433 w 142589"/>
                  <a:gd name="connsiteY13" fmla="*/ 19282 h 204679"/>
                  <a:gd name="connsiteX14" fmla="*/ 96401 w 142589"/>
                  <a:gd name="connsiteY14" fmla="*/ 130 h 204679"/>
                  <a:gd name="connsiteX15" fmla="*/ 60185 w 142589"/>
                  <a:gd name="connsiteY15" fmla="*/ 25675 h 204679"/>
                  <a:gd name="connsiteX16" fmla="*/ -93 w 142589"/>
                  <a:gd name="connsiteY16" fmla="*/ 192312 h 204679"/>
                  <a:gd name="connsiteX17" fmla="*/ 4486 w 142589"/>
                  <a:gd name="connsiteY17" fmla="*/ 198070 h 204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589" h="204679">
                    <a:moveTo>
                      <a:pt x="69207" y="32523"/>
                    </a:moveTo>
                    <a:cubicBezTo>
                      <a:pt x="76244" y="23364"/>
                      <a:pt x="85804" y="12686"/>
                      <a:pt x="97684" y="11352"/>
                    </a:cubicBezTo>
                    <a:cubicBezTo>
                      <a:pt x="108221" y="10131"/>
                      <a:pt x="118232" y="16262"/>
                      <a:pt x="127753" y="23626"/>
                    </a:cubicBezTo>
                    <a:cubicBezTo>
                      <a:pt x="76445" y="65868"/>
                      <a:pt x="42298" y="126664"/>
                      <a:pt x="33065" y="192233"/>
                    </a:cubicBezTo>
                    <a:lnTo>
                      <a:pt x="11501" y="187959"/>
                    </a:lnTo>
                    <a:cubicBezTo>
                      <a:pt x="14687" y="132060"/>
                      <a:pt x="35098" y="77046"/>
                      <a:pt x="69207" y="32523"/>
                    </a:cubicBezTo>
                    <a:close/>
                    <a:moveTo>
                      <a:pt x="4488" y="198077"/>
                    </a:moveTo>
                    <a:lnTo>
                      <a:pt x="36816" y="204482"/>
                    </a:lnTo>
                    <a:cubicBezTo>
                      <a:pt x="37193" y="204552"/>
                      <a:pt x="37570" y="204588"/>
                      <a:pt x="37933" y="204588"/>
                    </a:cubicBezTo>
                    <a:cubicBezTo>
                      <a:pt x="39124" y="204588"/>
                      <a:pt x="40305" y="204213"/>
                      <a:pt x="41268" y="203503"/>
                    </a:cubicBezTo>
                    <a:cubicBezTo>
                      <a:pt x="42548" y="202581"/>
                      <a:pt x="43388" y="201161"/>
                      <a:pt x="43576" y="199591"/>
                    </a:cubicBezTo>
                    <a:cubicBezTo>
                      <a:pt x="51404" y="132364"/>
                      <a:pt x="86680" y="69836"/>
                      <a:pt x="140309" y="28067"/>
                    </a:cubicBezTo>
                    <a:cubicBezTo>
                      <a:pt x="141664" y="27022"/>
                      <a:pt x="142467" y="25414"/>
                      <a:pt x="142492" y="23706"/>
                    </a:cubicBezTo>
                    <a:cubicBezTo>
                      <a:pt x="142504" y="21999"/>
                      <a:pt x="141753" y="20366"/>
                      <a:pt x="140433" y="19282"/>
                    </a:cubicBezTo>
                    <a:cubicBezTo>
                      <a:pt x="127525" y="8653"/>
                      <a:pt x="113261" y="-1752"/>
                      <a:pt x="96401" y="130"/>
                    </a:cubicBezTo>
                    <a:cubicBezTo>
                      <a:pt x="80256" y="1950"/>
                      <a:pt x="68564" y="14734"/>
                      <a:pt x="60185" y="25675"/>
                    </a:cubicBezTo>
                    <a:cubicBezTo>
                      <a:pt x="23667" y="73312"/>
                      <a:pt x="2253" y="132488"/>
                      <a:pt x="-93" y="192312"/>
                    </a:cubicBezTo>
                    <a:cubicBezTo>
                      <a:pt x="-200" y="195078"/>
                      <a:pt x="1738" y="197521"/>
                      <a:pt x="4486" y="19807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24D74A73-8658-5C41-9846-095197434B7C}"/>
                  </a:ext>
                </a:extLst>
              </p:cNvPr>
              <p:cNvSpPr/>
              <p:nvPr/>
            </p:nvSpPr>
            <p:spPr>
              <a:xfrm>
                <a:off x="5651500" y="3281988"/>
                <a:ext cx="127873" cy="59002"/>
              </a:xfrm>
              <a:custGeom>
                <a:avLst/>
                <a:gdLst>
                  <a:gd name="connsiteX0" fmla="*/ 12156 w 127873"/>
                  <a:gd name="connsiteY0" fmla="*/ 29839 h 59002"/>
                  <a:gd name="connsiteX1" fmla="*/ 33545 w 127873"/>
                  <a:gd name="connsiteY1" fmla="*/ 12493 h 59002"/>
                  <a:gd name="connsiteX2" fmla="*/ 45613 w 127873"/>
                  <a:gd name="connsiteY2" fmla="*/ 11197 h 59002"/>
                  <a:gd name="connsiteX3" fmla="*/ 89507 w 127873"/>
                  <a:gd name="connsiteY3" fmla="*/ 22399 h 59002"/>
                  <a:gd name="connsiteX4" fmla="*/ 103632 w 127873"/>
                  <a:gd name="connsiteY4" fmla="*/ 27658 h 59002"/>
                  <a:gd name="connsiteX5" fmla="*/ 45061 w 127873"/>
                  <a:gd name="connsiteY5" fmla="*/ 44418 h 59002"/>
                  <a:gd name="connsiteX6" fmla="*/ 28025 w 127873"/>
                  <a:gd name="connsiteY6" fmla="*/ 47621 h 59002"/>
                  <a:gd name="connsiteX7" fmla="*/ 28025 w 127873"/>
                  <a:gd name="connsiteY7" fmla="*/ 53266 h 59002"/>
                  <a:gd name="connsiteX8" fmla="*/ 27197 w 127873"/>
                  <a:gd name="connsiteY8" fmla="*/ 47609 h 59002"/>
                  <a:gd name="connsiteX9" fmla="*/ 14025 w 127873"/>
                  <a:gd name="connsiteY9" fmla="*/ 41889 h 59002"/>
                  <a:gd name="connsiteX10" fmla="*/ 12156 w 127873"/>
                  <a:gd name="connsiteY10" fmla="*/ 29840 h 59002"/>
                  <a:gd name="connsiteX11" fmla="*/ 26858 w 127873"/>
                  <a:gd name="connsiteY11" fmla="*/ 58885 h 59002"/>
                  <a:gd name="connsiteX12" fmla="*/ 28025 w 127873"/>
                  <a:gd name="connsiteY12" fmla="*/ 58910 h 59002"/>
                  <a:gd name="connsiteX13" fmla="*/ 48009 w 127873"/>
                  <a:gd name="connsiteY13" fmla="*/ 55321 h 59002"/>
                  <a:gd name="connsiteX14" fmla="*/ 108011 w 127873"/>
                  <a:gd name="connsiteY14" fmla="*/ 38101 h 59002"/>
                  <a:gd name="connsiteX15" fmla="*/ 124143 w 127873"/>
                  <a:gd name="connsiteY15" fmla="*/ 32306 h 59002"/>
                  <a:gd name="connsiteX16" fmla="*/ 127756 w 127873"/>
                  <a:gd name="connsiteY16" fmla="*/ 26562 h 59002"/>
                  <a:gd name="connsiteX17" fmla="*/ 123240 w 127873"/>
                  <a:gd name="connsiteY17" fmla="*/ 21503 h 59002"/>
                  <a:gd name="connsiteX18" fmla="*/ 93634 w 127873"/>
                  <a:gd name="connsiteY18" fmla="*/ 11883 h 59002"/>
                  <a:gd name="connsiteX19" fmla="*/ 45613 w 127873"/>
                  <a:gd name="connsiteY19" fmla="*/ -92 h 59002"/>
                  <a:gd name="connsiteX20" fmla="*/ 31086 w 127873"/>
                  <a:gd name="connsiteY20" fmla="*/ 1466 h 59002"/>
                  <a:gd name="connsiteX21" fmla="*/ 1505 w 127873"/>
                  <a:gd name="connsiteY21" fmla="*/ 25926 h 59002"/>
                  <a:gd name="connsiteX22" fmla="*/ 4917 w 127873"/>
                  <a:gd name="connsiteY22" fmla="*/ 48655 h 59002"/>
                  <a:gd name="connsiteX23" fmla="*/ 26858 w 127873"/>
                  <a:gd name="connsiteY23" fmla="*/ 58885 h 59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873" h="59002">
                    <a:moveTo>
                      <a:pt x="12156" y="29839"/>
                    </a:moveTo>
                    <a:cubicBezTo>
                      <a:pt x="15242" y="21614"/>
                      <a:pt x="25704" y="14226"/>
                      <a:pt x="33545" y="12493"/>
                    </a:cubicBezTo>
                    <a:cubicBezTo>
                      <a:pt x="37509" y="11621"/>
                      <a:pt x="41448" y="11197"/>
                      <a:pt x="45613" y="11197"/>
                    </a:cubicBezTo>
                    <a:cubicBezTo>
                      <a:pt x="60453" y="11197"/>
                      <a:pt x="74566" y="16642"/>
                      <a:pt x="89507" y="22399"/>
                    </a:cubicBezTo>
                    <a:cubicBezTo>
                      <a:pt x="94161" y="24194"/>
                      <a:pt x="98865" y="26000"/>
                      <a:pt x="103632" y="27658"/>
                    </a:cubicBezTo>
                    <a:cubicBezTo>
                      <a:pt x="86985" y="33290"/>
                      <a:pt x="67880" y="38748"/>
                      <a:pt x="45061" y="44418"/>
                    </a:cubicBezTo>
                    <a:cubicBezTo>
                      <a:pt x="39754" y="45926"/>
                      <a:pt x="33695" y="47621"/>
                      <a:pt x="28025" y="47621"/>
                    </a:cubicBezTo>
                    <a:lnTo>
                      <a:pt x="28025" y="53266"/>
                    </a:lnTo>
                    <a:lnTo>
                      <a:pt x="27197" y="47609"/>
                    </a:lnTo>
                    <a:cubicBezTo>
                      <a:pt x="21527" y="47432"/>
                      <a:pt x="16597" y="45302"/>
                      <a:pt x="14025" y="41889"/>
                    </a:cubicBezTo>
                    <a:cubicBezTo>
                      <a:pt x="11152" y="38101"/>
                      <a:pt x="10550" y="34151"/>
                      <a:pt x="12156" y="29840"/>
                    </a:cubicBezTo>
                    <a:close/>
                    <a:moveTo>
                      <a:pt x="26858" y="58885"/>
                    </a:moveTo>
                    <a:cubicBezTo>
                      <a:pt x="26922" y="58885"/>
                      <a:pt x="27975" y="58910"/>
                      <a:pt x="28025" y="58910"/>
                    </a:cubicBezTo>
                    <a:cubicBezTo>
                      <a:pt x="35288" y="58910"/>
                      <a:pt x="42125" y="56978"/>
                      <a:pt x="48009" y="55321"/>
                    </a:cubicBezTo>
                    <a:cubicBezTo>
                      <a:pt x="71254" y="49540"/>
                      <a:pt x="90899" y="43907"/>
                      <a:pt x="108011" y="38101"/>
                    </a:cubicBezTo>
                    <a:cubicBezTo>
                      <a:pt x="113468" y="36243"/>
                      <a:pt x="118849" y="34312"/>
                      <a:pt x="124143" y="32306"/>
                    </a:cubicBezTo>
                    <a:cubicBezTo>
                      <a:pt x="126501" y="31395"/>
                      <a:pt x="127969" y="29067"/>
                      <a:pt x="127756" y="26562"/>
                    </a:cubicBezTo>
                    <a:cubicBezTo>
                      <a:pt x="127542" y="24072"/>
                      <a:pt x="125697" y="22001"/>
                      <a:pt x="123240" y="21503"/>
                    </a:cubicBezTo>
                    <a:cubicBezTo>
                      <a:pt x="113405" y="19496"/>
                      <a:pt x="103796" y="15796"/>
                      <a:pt x="93634" y="11883"/>
                    </a:cubicBezTo>
                    <a:cubicBezTo>
                      <a:pt x="78367" y="6002"/>
                      <a:pt x="62573" y="-92"/>
                      <a:pt x="45613" y="-92"/>
                    </a:cubicBezTo>
                    <a:cubicBezTo>
                      <a:pt x="40683" y="-92"/>
                      <a:pt x="35790" y="445"/>
                      <a:pt x="31086" y="1466"/>
                    </a:cubicBezTo>
                    <a:cubicBezTo>
                      <a:pt x="20285" y="3871"/>
                      <a:pt x="6235" y="13241"/>
                      <a:pt x="1505" y="25926"/>
                    </a:cubicBezTo>
                    <a:cubicBezTo>
                      <a:pt x="-1468" y="33876"/>
                      <a:pt x="-289" y="41739"/>
                      <a:pt x="4917" y="48655"/>
                    </a:cubicBezTo>
                    <a:cubicBezTo>
                      <a:pt x="9609" y="54885"/>
                      <a:pt x="17613" y="58611"/>
                      <a:pt x="26858" y="588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25296D81-E449-0749-844D-F0F6C8105563}"/>
                  </a:ext>
                </a:extLst>
              </p:cNvPr>
              <p:cNvSpPr/>
              <p:nvPr/>
            </p:nvSpPr>
            <p:spPr>
              <a:xfrm>
                <a:off x="5764013" y="3003228"/>
                <a:ext cx="109098" cy="87325"/>
              </a:xfrm>
              <a:custGeom>
                <a:avLst/>
                <a:gdLst>
                  <a:gd name="connsiteX0" fmla="*/ 11742 w 109098"/>
                  <a:gd name="connsiteY0" fmla="*/ 17827 h 87325"/>
                  <a:gd name="connsiteX1" fmla="*/ 23848 w 109098"/>
                  <a:gd name="connsiteY1" fmla="*/ 11186 h 87325"/>
                  <a:gd name="connsiteX2" fmla="*/ 29342 w 109098"/>
                  <a:gd name="connsiteY2" fmla="*/ 12083 h 87325"/>
                  <a:gd name="connsiteX3" fmla="*/ 49477 w 109098"/>
                  <a:gd name="connsiteY3" fmla="*/ 28631 h 87325"/>
                  <a:gd name="connsiteX4" fmla="*/ 75369 w 109098"/>
                  <a:gd name="connsiteY4" fmla="*/ 58250 h 87325"/>
                  <a:gd name="connsiteX5" fmla="*/ 38575 w 109098"/>
                  <a:gd name="connsiteY5" fmla="*/ 41403 h 87325"/>
                  <a:gd name="connsiteX6" fmla="*/ 35013 w 109098"/>
                  <a:gd name="connsiteY6" fmla="*/ 40219 h 87325"/>
                  <a:gd name="connsiteX7" fmla="*/ 18027 w 109098"/>
                  <a:gd name="connsiteY7" fmla="*/ 32556 h 87325"/>
                  <a:gd name="connsiteX8" fmla="*/ 11742 w 109098"/>
                  <a:gd name="connsiteY8" fmla="*/ 17827 h 87325"/>
                  <a:gd name="connsiteX9" fmla="*/ 11102 w 109098"/>
                  <a:gd name="connsiteY9" fmla="*/ 41503 h 87325"/>
                  <a:gd name="connsiteX10" fmla="*/ 31412 w 109098"/>
                  <a:gd name="connsiteY10" fmla="*/ 50923 h 87325"/>
                  <a:gd name="connsiteX11" fmla="*/ 34851 w 109098"/>
                  <a:gd name="connsiteY11" fmla="*/ 52082 h 87325"/>
                  <a:gd name="connsiteX12" fmla="*/ 100309 w 109098"/>
                  <a:gd name="connsiteY12" fmla="*/ 86374 h 87325"/>
                  <a:gd name="connsiteX13" fmla="*/ 103321 w 109098"/>
                  <a:gd name="connsiteY13" fmla="*/ 87234 h 87325"/>
                  <a:gd name="connsiteX14" fmla="*/ 107636 w 109098"/>
                  <a:gd name="connsiteY14" fmla="*/ 85265 h 87325"/>
                  <a:gd name="connsiteX15" fmla="*/ 107611 w 109098"/>
                  <a:gd name="connsiteY15" fmla="*/ 77888 h 87325"/>
                  <a:gd name="connsiteX16" fmla="*/ 58047 w 109098"/>
                  <a:gd name="connsiteY16" fmla="*/ 21229 h 87325"/>
                  <a:gd name="connsiteX17" fmla="*/ 33070 w 109098"/>
                  <a:gd name="connsiteY17" fmla="*/ 1416 h 87325"/>
                  <a:gd name="connsiteX18" fmla="*/ 23850 w 109098"/>
                  <a:gd name="connsiteY18" fmla="*/ -92 h 87325"/>
                  <a:gd name="connsiteX19" fmla="*/ 1043 w 109098"/>
                  <a:gd name="connsiteY19" fmla="*/ 14051 h 87325"/>
                  <a:gd name="connsiteX20" fmla="*/ 11104 w 109098"/>
                  <a:gd name="connsiteY20" fmla="*/ 41502 h 8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9098" h="87325">
                    <a:moveTo>
                      <a:pt x="11742" y="17827"/>
                    </a:moveTo>
                    <a:cubicBezTo>
                      <a:pt x="13399" y="13241"/>
                      <a:pt x="19005" y="11186"/>
                      <a:pt x="23848" y="11186"/>
                    </a:cubicBezTo>
                    <a:cubicBezTo>
                      <a:pt x="25754" y="11186"/>
                      <a:pt x="27661" y="11496"/>
                      <a:pt x="29342" y="12083"/>
                    </a:cubicBezTo>
                    <a:cubicBezTo>
                      <a:pt x="37434" y="14874"/>
                      <a:pt x="43832" y="22176"/>
                      <a:pt x="49477" y="28631"/>
                    </a:cubicBezTo>
                    <a:lnTo>
                      <a:pt x="75369" y="58250"/>
                    </a:lnTo>
                    <a:cubicBezTo>
                      <a:pt x="63615" y="51720"/>
                      <a:pt x="51434" y="45839"/>
                      <a:pt x="38575" y="41403"/>
                    </a:cubicBezTo>
                    <a:lnTo>
                      <a:pt x="35013" y="40219"/>
                    </a:lnTo>
                    <a:cubicBezTo>
                      <a:pt x="28715" y="38126"/>
                      <a:pt x="22731" y="36132"/>
                      <a:pt x="18027" y="32556"/>
                    </a:cubicBezTo>
                    <a:cubicBezTo>
                      <a:pt x="13523" y="29104"/>
                      <a:pt x="9910" y="22961"/>
                      <a:pt x="11742" y="17827"/>
                    </a:cubicBezTo>
                    <a:close/>
                    <a:moveTo>
                      <a:pt x="11102" y="41503"/>
                    </a:moveTo>
                    <a:cubicBezTo>
                      <a:pt x="17312" y="46250"/>
                      <a:pt x="24487" y="48618"/>
                      <a:pt x="31412" y="50923"/>
                    </a:cubicBezTo>
                    <a:lnTo>
                      <a:pt x="34851" y="52082"/>
                    </a:lnTo>
                    <a:cubicBezTo>
                      <a:pt x="58096" y="60069"/>
                      <a:pt x="79548" y="73439"/>
                      <a:pt x="100309" y="86374"/>
                    </a:cubicBezTo>
                    <a:cubicBezTo>
                      <a:pt x="101238" y="86960"/>
                      <a:pt x="102279" y="87234"/>
                      <a:pt x="103321" y="87234"/>
                    </a:cubicBezTo>
                    <a:cubicBezTo>
                      <a:pt x="104939" y="87234"/>
                      <a:pt x="106533" y="86548"/>
                      <a:pt x="107636" y="85265"/>
                    </a:cubicBezTo>
                    <a:cubicBezTo>
                      <a:pt x="109468" y="83134"/>
                      <a:pt x="109454" y="80006"/>
                      <a:pt x="107611" y="77888"/>
                    </a:cubicBezTo>
                    <a:lnTo>
                      <a:pt x="58047" y="21229"/>
                    </a:lnTo>
                    <a:cubicBezTo>
                      <a:pt x="51799" y="14089"/>
                      <a:pt x="44022" y="5192"/>
                      <a:pt x="33070" y="1416"/>
                    </a:cubicBezTo>
                    <a:cubicBezTo>
                      <a:pt x="30161" y="407"/>
                      <a:pt x="27061" y="-92"/>
                      <a:pt x="23850" y="-92"/>
                    </a:cubicBezTo>
                    <a:cubicBezTo>
                      <a:pt x="13061" y="-92"/>
                      <a:pt x="4130" y="5453"/>
                      <a:pt x="1043" y="14051"/>
                    </a:cubicBezTo>
                    <a:cubicBezTo>
                      <a:pt x="-2770" y="24718"/>
                      <a:pt x="3589" y="35758"/>
                      <a:pt x="11104" y="4150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B0B13E42-7BC7-924E-89EA-7C17E455C298}"/>
                  </a:ext>
                </a:extLst>
              </p:cNvPr>
              <p:cNvSpPr/>
              <p:nvPr/>
            </p:nvSpPr>
            <p:spPr>
              <a:xfrm>
                <a:off x="6405855" y="3140991"/>
                <a:ext cx="132999" cy="67590"/>
              </a:xfrm>
              <a:custGeom>
                <a:avLst/>
                <a:gdLst>
                  <a:gd name="connsiteX0" fmla="*/ 88554 w 132999"/>
                  <a:gd name="connsiteY0" fmla="*/ 11214 h 67590"/>
                  <a:gd name="connsiteX1" fmla="*/ 109804 w 132999"/>
                  <a:gd name="connsiteY1" fmla="*/ 15849 h 67590"/>
                  <a:gd name="connsiteX2" fmla="*/ 120304 w 132999"/>
                  <a:gd name="connsiteY2" fmla="*/ 25107 h 67590"/>
                  <a:gd name="connsiteX3" fmla="*/ 119703 w 132999"/>
                  <a:gd name="connsiteY3" fmla="*/ 35711 h 67590"/>
                  <a:gd name="connsiteX4" fmla="*/ 107710 w 132999"/>
                  <a:gd name="connsiteY4" fmla="*/ 40310 h 67590"/>
                  <a:gd name="connsiteX5" fmla="*/ 48524 w 132999"/>
                  <a:gd name="connsiteY5" fmla="*/ 50826 h 67590"/>
                  <a:gd name="connsiteX6" fmla="*/ 31062 w 132999"/>
                  <a:gd name="connsiteY6" fmla="*/ 52921 h 67590"/>
                  <a:gd name="connsiteX7" fmla="*/ 20750 w 132999"/>
                  <a:gd name="connsiteY7" fmla="*/ 54094 h 67590"/>
                  <a:gd name="connsiteX8" fmla="*/ 88555 w 132999"/>
                  <a:gd name="connsiteY8" fmla="*/ 11216 h 67590"/>
                  <a:gd name="connsiteX9" fmla="*/ 5595 w 132999"/>
                  <a:gd name="connsiteY9" fmla="*/ 67499 h 67590"/>
                  <a:gd name="connsiteX10" fmla="*/ 7526 w 132999"/>
                  <a:gd name="connsiteY10" fmla="*/ 67146 h 67590"/>
                  <a:gd name="connsiteX11" fmla="*/ 32352 w 132999"/>
                  <a:gd name="connsiteY11" fmla="*/ 64105 h 67590"/>
                  <a:gd name="connsiteX12" fmla="*/ 50529 w 132999"/>
                  <a:gd name="connsiteY12" fmla="*/ 61925 h 67590"/>
                  <a:gd name="connsiteX13" fmla="*/ 109715 w 132999"/>
                  <a:gd name="connsiteY13" fmla="*/ 51408 h 67590"/>
                  <a:gd name="connsiteX14" fmla="*/ 128269 w 132999"/>
                  <a:gd name="connsiteY14" fmla="*/ 43109 h 67590"/>
                  <a:gd name="connsiteX15" fmla="*/ 130488 w 132999"/>
                  <a:gd name="connsiteY15" fmla="*/ 20082 h 67590"/>
                  <a:gd name="connsiteX16" fmla="*/ 114581 w 132999"/>
                  <a:gd name="connsiteY16" fmla="*/ 5590 h 67590"/>
                  <a:gd name="connsiteX17" fmla="*/ 88551 w 132999"/>
                  <a:gd name="connsiteY17" fmla="*/ -92 h 67590"/>
                  <a:gd name="connsiteX18" fmla="*/ 9920 w 132999"/>
                  <a:gd name="connsiteY18" fmla="*/ 49041 h 67590"/>
                  <a:gd name="connsiteX19" fmla="*/ 1490 w 132999"/>
                  <a:gd name="connsiteY19" fmla="*/ 57926 h 67590"/>
                  <a:gd name="connsiteX20" fmla="*/ 1632 w 132999"/>
                  <a:gd name="connsiteY20" fmla="*/ 65900 h 67590"/>
                  <a:gd name="connsiteX21" fmla="*/ 5584 w 132999"/>
                  <a:gd name="connsiteY21" fmla="*/ 67483 h 6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2999" h="67590">
                    <a:moveTo>
                      <a:pt x="88554" y="11214"/>
                    </a:moveTo>
                    <a:cubicBezTo>
                      <a:pt x="95566" y="11214"/>
                      <a:pt x="102792" y="12797"/>
                      <a:pt x="109804" y="15849"/>
                    </a:cubicBezTo>
                    <a:cubicBezTo>
                      <a:pt x="113342" y="17569"/>
                      <a:pt x="118033" y="20572"/>
                      <a:pt x="120304" y="25107"/>
                    </a:cubicBezTo>
                    <a:cubicBezTo>
                      <a:pt x="122150" y="28771"/>
                      <a:pt x="121883" y="33232"/>
                      <a:pt x="119703" y="35711"/>
                    </a:cubicBezTo>
                    <a:cubicBezTo>
                      <a:pt x="117332" y="38417"/>
                      <a:pt x="112879" y="39400"/>
                      <a:pt x="107710" y="40310"/>
                    </a:cubicBezTo>
                    <a:lnTo>
                      <a:pt x="48524" y="50826"/>
                    </a:lnTo>
                    <a:cubicBezTo>
                      <a:pt x="46643" y="51180"/>
                      <a:pt x="39229" y="51985"/>
                      <a:pt x="31062" y="52921"/>
                    </a:cubicBezTo>
                    <a:cubicBezTo>
                      <a:pt x="27085" y="53370"/>
                      <a:pt x="23660" y="53755"/>
                      <a:pt x="20750" y="54094"/>
                    </a:cubicBezTo>
                    <a:cubicBezTo>
                      <a:pt x="40194" y="33446"/>
                      <a:pt x="62173" y="11216"/>
                      <a:pt x="88555" y="11216"/>
                    </a:cubicBezTo>
                    <a:close/>
                    <a:moveTo>
                      <a:pt x="5595" y="67499"/>
                    </a:moveTo>
                    <a:cubicBezTo>
                      <a:pt x="6246" y="67499"/>
                      <a:pt x="6886" y="67393"/>
                      <a:pt x="7526" y="67146"/>
                    </a:cubicBezTo>
                    <a:cubicBezTo>
                      <a:pt x="10186" y="66623"/>
                      <a:pt x="23470" y="65115"/>
                      <a:pt x="32352" y="64105"/>
                    </a:cubicBezTo>
                    <a:cubicBezTo>
                      <a:pt x="40844" y="63144"/>
                      <a:pt x="48585" y="62261"/>
                      <a:pt x="50529" y="61925"/>
                    </a:cubicBezTo>
                    <a:lnTo>
                      <a:pt x="109715" y="51408"/>
                    </a:lnTo>
                    <a:cubicBezTo>
                      <a:pt x="115022" y="50472"/>
                      <a:pt x="123076" y="49042"/>
                      <a:pt x="128269" y="43109"/>
                    </a:cubicBezTo>
                    <a:cubicBezTo>
                      <a:pt x="133500" y="37153"/>
                      <a:pt x="134391" y="27895"/>
                      <a:pt x="130488" y="20082"/>
                    </a:cubicBezTo>
                    <a:cubicBezTo>
                      <a:pt x="127554" y="14238"/>
                      <a:pt x="122146" y="9266"/>
                      <a:pt x="114581" y="5590"/>
                    </a:cubicBezTo>
                    <a:cubicBezTo>
                      <a:pt x="105900" y="1827"/>
                      <a:pt x="97144" y="-92"/>
                      <a:pt x="88551" y="-92"/>
                    </a:cubicBezTo>
                    <a:cubicBezTo>
                      <a:pt x="56085" y="-92"/>
                      <a:pt x="31560" y="26013"/>
                      <a:pt x="9920" y="49041"/>
                    </a:cubicBezTo>
                    <a:cubicBezTo>
                      <a:pt x="7061" y="52093"/>
                      <a:pt x="4237" y="55072"/>
                      <a:pt x="1490" y="57926"/>
                    </a:cubicBezTo>
                    <a:cubicBezTo>
                      <a:pt x="-679" y="60168"/>
                      <a:pt x="-619" y="63745"/>
                      <a:pt x="1632" y="65900"/>
                    </a:cubicBezTo>
                    <a:cubicBezTo>
                      <a:pt x="2735" y="66960"/>
                      <a:pt x="4168" y="67483"/>
                      <a:pt x="5584" y="67483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CBCED58F-277E-D242-BD82-E0575EECCB66}"/>
                  </a:ext>
                </a:extLst>
              </p:cNvPr>
              <p:cNvSpPr/>
              <p:nvPr/>
            </p:nvSpPr>
            <p:spPr>
              <a:xfrm>
                <a:off x="6405626" y="3324716"/>
                <a:ext cx="118720" cy="64683"/>
              </a:xfrm>
              <a:custGeom>
                <a:avLst/>
                <a:gdLst>
                  <a:gd name="connsiteX0" fmla="*/ 31051 w 118720"/>
                  <a:gd name="connsiteY0" fmla="*/ 11198 h 64683"/>
                  <a:gd name="connsiteX1" fmla="*/ 102970 w 118720"/>
                  <a:gd name="connsiteY1" fmla="*/ 30375 h 64683"/>
                  <a:gd name="connsiteX2" fmla="*/ 107235 w 118720"/>
                  <a:gd name="connsiteY2" fmla="*/ 39247 h 64683"/>
                  <a:gd name="connsiteX3" fmla="*/ 100110 w 118720"/>
                  <a:gd name="connsiteY3" fmla="*/ 48954 h 64683"/>
                  <a:gd name="connsiteX4" fmla="*/ 87101 w 118720"/>
                  <a:gd name="connsiteY4" fmla="*/ 53303 h 64683"/>
                  <a:gd name="connsiteX5" fmla="*/ 52628 w 118720"/>
                  <a:gd name="connsiteY5" fmla="*/ 36443 h 64683"/>
                  <a:gd name="connsiteX6" fmla="*/ 38967 w 118720"/>
                  <a:gd name="connsiteY6" fmla="*/ 25988 h 64683"/>
                  <a:gd name="connsiteX7" fmla="*/ 20087 w 118720"/>
                  <a:gd name="connsiteY7" fmla="*/ 11359 h 64683"/>
                  <a:gd name="connsiteX8" fmla="*/ 31051 w 118720"/>
                  <a:gd name="connsiteY8" fmla="*/ 11183 h 64683"/>
                  <a:gd name="connsiteX9" fmla="*/ 32104 w 118720"/>
                  <a:gd name="connsiteY9" fmla="*/ 34985 h 64683"/>
                  <a:gd name="connsiteX10" fmla="*/ 45577 w 118720"/>
                  <a:gd name="connsiteY10" fmla="*/ 45290 h 64683"/>
                  <a:gd name="connsiteX11" fmla="*/ 87100 w 118720"/>
                  <a:gd name="connsiteY11" fmla="*/ 64592 h 64683"/>
                  <a:gd name="connsiteX12" fmla="*/ 106820 w 118720"/>
                  <a:gd name="connsiteY12" fmla="*/ 58075 h 64683"/>
                  <a:gd name="connsiteX13" fmla="*/ 118562 w 118720"/>
                  <a:gd name="connsiteY13" fmla="*/ 40194 h 64683"/>
                  <a:gd name="connsiteX14" fmla="*/ 111085 w 118720"/>
                  <a:gd name="connsiteY14" fmla="*/ 22487 h 64683"/>
                  <a:gd name="connsiteX15" fmla="*/ 31050 w 118720"/>
                  <a:gd name="connsiteY15" fmla="*/ -92 h 64683"/>
                  <a:gd name="connsiteX16" fmla="*/ 5320 w 118720"/>
                  <a:gd name="connsiteY16" fmla="*/ 643 h 64683"/>
                  <a:gd name="connsiteX17" fmla="*/ 252 w 118720"/>
                  <a:gd name="connsiteY17" fmla="*/ 4331 h 64683"/>
                  <a:gd name="connsiteX18" fmla="*/ 1696 w 118720"/>
                  <a:gd name="connsiteY18" fmla="*/ 10412 h 64683"/>
                  <a:gd name="connsiteX19" fmla="*/ 32104 w 118720"/>
                  <a:gd name="connsiteY19" fmla="*/ 34985 h 64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8720" h="64683">
                    <a:moveTo>
                      <a:pt x="31051" y="11198"/>
                    </a:moveTo>
                    <a:cubicBezTo>
                      <a:pt x="66741" y="11198"/>
                      <a:pt x="90262" y="17465"/>
                      <a:pt x="102970" y="30375"/>
                    </a:cubicBezTo>
                    <a:cubicBezTo>
                      <a:pt x="106032" y="33490"/>
                      <a:pt x="107461" y="36468"/>
                      <a:pt x="107235" y="39247"/>
                    </a:cubicBezTo>
                    <a:cubicBezTo>
                      <a:pt x="106880" y="43259"/>
                      <a:pt x="103183" y="46736"/>
                      <a:pt x="100110" y="48954"/>
                    </a:cubicBezTo>
                    <a:cubicBezTo>
                      <a:pt x="96083" y="51882"/>
                      <a:pt x="91818" y="53303"/>
                      <a:pt x="87101" y="53303"/>
                    </a:cubicBezTo>
                    <a:cubicBezTo>
                      <a:pt x="75622" y="53303"/>
                      <a:pt x="63241" y="44779"/>
                      <a:pt x="52628" y="36443"/>
                    </a:cubicBezTo>
                    <a:cubicBezTo>
                      <a:pt x="48149" y="32928"/>
                      <a:pt x="43570" y="29465"/>
                      <a:pt x="38967" y="25988"/>
                    </a:cubicBezTo>
                    <a:cubicBezTo>
                      <a:pt x="32669" y="21241"/>
                      <a:pt x="26234" y="16394"/>
                      <a:pt x="20087" y="11359"/>
                    </a:cubicBezTo>
                    <a:cubicBezTo>
                      <a:pt x="23625" y="11253"/>
                      <a:pt x="27300" y="11183"/>
                      <a:pt x="31051" y="11183"/>
                    </a:cubicBezTo>
                    <a:close/>
                    <a:moveTo>
                      <a:pt x="32104" y="34985"/>
                    </a:moveTo>
                    <a:cubicBezTo>
                      <a:pt x="36645" y="38401"/>
                      <a:pt x="41161" y="41826"/>
                      <a:pt x="45577" y="45290"/>
                    </a:cubicBezTo>
                    <a:cubicBezTo>
                      <a:pt x="58322" y="55309"/>
                      <a:pt x="72184" y="64592"/>
                      <a:pt x="87100" y="64592"/>
                    </a:cubicBezTo>
                    <a:cubicBezTo>
                      <a:pt x="94213" y="64592"/>
                      <a:pt x="100849" y="62388"/>
                      <a:pt x="106820" y="58075"/>
                    </a:cubicBezTo>
                    <a:cubicBezTo>
                      <a:pt x="115827" y="51545"/>
                      <a:pt x="118173" y="44742"/>
                      <a:pt x="118562" y="40194"/>
                    </a:cubicBezTo>
                    <a:cubicBezTo>
                      <a:pt x="118918" y="35932"/>
                      <a:pt x="117897" y="29415"/>
                      <a:pt x="111085" y="22487"/>
                    </a:cubicBezTo>
                    <a:cubicBezTo>
                      <a:pt x="91177" y="2251"/>
                      <a:pt x="55876" y="-92"/>
                      <a:pt x="31050" y="-92"/>
                    </a:cubicBezTo>
                    <a:cubicBezTo>
                      <a:pt x="21754" y="-92"/>
                      <a:pt x="12948" y="283"/>
                      <a:pt x="5320" y="643"/>
                    </a:cubicBezTo>
                    <a:cubicBezTo>
                      <a:pt x="3037" y="749"/>
                      <a:pt x="1043" y="2200"/>
                      <a:pt x="252" y="4331"/>
                    </a:cubicBezTo>
                    <a:cubicBezTo>
                      <a:pt x="-537" y="6461"/>
                      <a:pt x="39" y="8855"/>
                      <a:pt x="1696" y="10412"/>
                    </a:cubicBezTo>
                    <a:cubicBezTo>
                      <a:pt x="11205" y="19234"/>
                      <a:pt x="21830" y="27247"/>
                      <a:pt x="32104" y="349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2797CB9C-4F24-434E-8E6A-06B3572C76F7}"/>
                  </a:ext>
                </a:extLst>
              </p:cNvPr>
              <p:cNvSpPr/>
              <p:nvPr/>
            </p:nvSpPr>
            <p:spPr>
              <a:xfrm>
                <a:off x="6204379" y="3152558"/>
                <a:ext cx="67985" cy="26103"/>
              </a:xfrm>
              <a:custGeom>
                <a:avLst/>
                <a:gdLst>
                  <a:gd name="connsiteX0" fmla="*/ 5576 w 67985"/>
                  <a:gd name="connsiteY0" fmla="*/ 26002 h 26103"/>
                  <a:gd name="connsiteX1" fmla="*/ 7031 w 67985"/>
                  <a:gd name="connsiteY1" fmla="*/ 25825 h 26103"/>
                  <a:gd name="connsiteX2" fmla="*/ 63658 w 67985"/>
                  <a:gd name="connsiteY2" fmla="*/ 10996 h 26103"/>
                  <a:gd name="connsiteX3" fmla="*/ 67697 w 67985"/>
                  <a:gd name="connsiteY3" fmla="*/ 4106 h 26103"/>
                  <a:gd name="connsiteX4" fmla="*/ 60760 w 67985"/>
                  <a:gd name="connsiteY4" fmla="*/ 93 h 26103"/>
                  <a:gd name="connsiteX5" fmla="*/ 4121 w 67985"/>
                  <a:gd name="connsiteY5" fmla="*/ 14909 h 26103"/>
                  <a:gd name="connsiteX6" fmla="*/ 93 w 67985"/>
                  <a:gd name="connsiteY6" fmla="*/ 21812 h 26103"/>
                  <a:gd name="connsiteX7" fmla="*/ 5576 w 67985"/>
                  <a:gd name="connsiteY7" fmla="*/ 26012 h 26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985" h="26103">
                    <a:moveTo>
                      <a:pt x="5576" y="26002"/>
                    </a:moveTo>
                    <a:cubicBezTo>
                      <a:pt x="6053" y="26002"/>
                      <a:pt x="6544" y="25931"/>
                      <a:pt x="7031" y="25825"/>
                    </a:cubicBezTo>
                    <a:lnTo>
                      <a:pt x="63658" y="10996"/>
                    </a:lnTo>
                    <a:cubicBezTo>
                      <a:pt x="66695" y="10212"/>
                      <a:pt x="68500" y="7121"/>
                      <a:pt x="67697" y="4106"/>
                    </a:cubicBezTo>
                    <a:cubicBezTo>
                      <a:pt x="66919" y="1089"/>
                      <a:pt x="63846" y="-692"/>
                      <a:pt x="60760" y="93"/>
                    </a:cubicBezTo>
                    <a:lnTo>
                      <a:pt x="4121" y="14909"/>
                    </a:lnTo>
                    <a:cubicBezTo>
                      <a:pt x="1098" y="15708"/>
                      <a:pt x="-709" y="18797"/>
                      <a:pt x="93" y="21812"/>
                    </a:cubicBezTo>
                    <a:cubicBezTo>
                      <a:pt x="759" y="24341"/>
                      <a:pt x="3066" y="26012"/>
                      <a:pt x="5576" y="2601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B704116D-F473-EE4F-945E-CBCCAD68677A}"/>
                  </a:ext>
                </a:extLst>
              </p:cNvPr>
              <p:cNvSpPr/>
              <p:nvPr/>
            </p:nvSpPr>
            <p:spPr>
              <a:xfrm>
                <a:off x="6215395" y="3174516"/>
                <a:ext cx="65344" cy="31037"/>
              </a:xfrm>
              <a:custGeom>
                <a:avLst/>
                <a:gdLst>
                  <a:gd name="connsiteX0" fmla="*/ 5035 w 65344"/>
                  <a:gd name="connsiteY0" fmla="*/ 19694 h 31037"/>
                  <a:gd name="connsiteX1" fmla="*/ -71 w 65344"/>
                  <a:gd name="connsiteY1" fmla="*/ 25837 h 31037"/>
                  <a:gd name="connsiteX2" fmla="*/ 5575 w 65344"/>
                  <a:gd name="connsiteY2" fmla="*/ 30946 h 31037"/>
                  <a:gd name="connsiteX3" fmla="*/ 6126 w 65344"/>
                  <a:gd name="connsiteY3" fmla="*/ 30920 h 31037"/>
                  <a:gd name="connsiteX4" fmla="*/ 62828 w 65344"/>
                  <a:gd name="connsiteY4" fmla="*/ 10173 h 31037"/>
                  <a:gd name="connsiteX5" fmla="*/ 64208 w 65344"/>
                  <a:gd name="connsiteY5" fmla="*/ 2310 h 31037"/>
                  <a:gd name="connsiteX6" fmla="*/ 56292 w 65344"/>
                  <a:gd name="connsiteY6" fmla="*/ 929 h 31037"/>
                  <a:gd name="connsiteX7" fmla="*/ 5034 w 65344"/>
                  <a:gd name="connsiteY7" fmla="*/ 19695 h 31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4" h="31037">
                    <a:moveTo>
                      <a:pt x="5035" y="19694"/>
                    </a:moveTo>
                    <a:cubicBezTo>
                      <a:pt x="1924" y="19976"/>
                      <a:pt x="-372" y="22735"/>
                      <a:pt x="-71" y="25837"/>
                    </a:cubicBezTo>
                    <a:cubicBezTo>
                      <a:pt x="214" y="28751"/>
                      <a:pt x="2689" y="30946"/>
                      <a:pt x="5575" y="30946"/>
                    </a:cubicBezTo>
                    <a:cubicBezTo>
                      <a:pt x="5752" y="30946"/>
                      <a:pt x="5937" y="30946"/>
                      <a:pt x="6126" y="30920"/>
                    </a:cubicBezTo>
                    <a:cubicBezTo>
                      <a:pt x="26461" y="28988"/>
                      <a:pt x="46081" y="21824"/>
                      <a:pt x="62828" y="10173"/>
                    </a:cubicBezTo>
                    <a:cubicBezTo>
                      <a:pt x="65388" y="8379"/>
                      <a:pt x="66028" y="4865"/>
                      <a:pt x="64208" y="2310"/>
                    </a:cubicBezTo>
                    <a:cubicBezTo>
                      <a:pt x="62401" y="-243"/>
                      <a:pt x="58864" y="-854"/>
                      <a:pt x="56292" y="929"/>
                    </a:cubicBezTo>
                    <a:cubicBezTo>
                      <a:pt x="41163" y="11458"/>
                      <a:pt x="23437" y="17938"/>
                      <a:pt x="5034" y="1969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C4CA4BED-B448-8C44-95DF-C02D67CD99F9}"/>
                  </a:ext>
                </a:extLst>
              </p:cNvPr>
              <p:cNvSpPr/>
              <p:nvPr/>
            </p:nvSpPr>
            <p:spPr>
              <a:xfrm>
                <a:off x="6223929" y="3199835"/>
                <a:ext cx="88031" cy="34104"/>
              </a:xfrm>
              <a:custGeom>
                <a:avLst/>
                <a:gdLst>
                  <a:gd name="connsiteX0" fmla="*/ -87 w 88031"/>
                  <a:gd name="connsiteY0" fmla="*/ 28730 h 34104"/>
                  <a:gd name="connsiteX1" fmla="*/ 5571 w 88031"/>
                  <a:gd name="connsiteY1" fmla="*/ 34013 h 34104"/>
                  <a:gd name="connsiteX2" fmla="*/ 5948 w 88031"/>
                  <a:gd name="connsiteY2" fmla="*/ 34001 h 34104"/>
                  <a:gd name="connsiteX3" fmla="*/ 85055 w 88031"/>
                  <a:gd name="connsiteY3" fmla="*/ 10462 h 34104"/>
                  <a:gd name="connsiteX4" fmla="*/ 87188 w 88031"/>
                  <a:gd name="connsiteY4" fmla="*/ 2774 h 34104"/>
                  <a:gd name="connsiteX5" fmla="*/ 79449 w 88031"/>
                  <a:gd name="connsiteY5" fmla="*/ 655 h 34104"/>
                  <a:gd name="connsiteX6" fmla="*/ 5221 w 88031"/>
                  <a:gd name="connsiteY6" fmla="*/ 22735 h 34104"/>
                  <a:gd name="connsiteX7" fmla="*/ -85 w 88031"/>
                  <a:gd name="connsiteY7" fmla="*/ 28729 h 3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31" h="34104">
                    <a:moveTo>
                      <a:pt x="-87" y="28730"/>
                    </a:moveTo>
                    <a:cubicBezTo>
                      <a:pt x="126" y="31721"/>
                      <a:pt x="2612" y="34013"/>
                      <a:pt x="5571" y="34013"/>
                    </a:cubicBezTo>
                    <a:cubicBezTo>
                      <a:pt x="5713" y="34013"/>
                      <a:pt x="5820" y="34001"/>
                      <a:pt x="5948" y="34001"/>
                    </a:cubicBezTo>
                    <a:cubicBezTo>
                      <a:pt x="33609" y="32220"/>
                      <a:pt x="60969" y="24082"/>
                      <a:pt x="85055" y="10462"/>
                    </a:cubicBezTo>
                    <a:cubicBezTo>
                      <a:pt x="87789" y="8929"/>
                      <a:pt x="88743" y="5478"/>
                      <a:pt x="87188" y="2774"/>
                    </a:cubicBezTo>
                    <a:cubicBezTo>
                      <a:pt x="85634" y="58"/>
                      <a:pt x="82146" y="-902"/>
                      <a:pt x="79449" y="655"/>
                    </a:cubicBezTo>
                    <a:cubicBezTo>
                      <a:pt x="56843" y="13427"/>
                      <a:pt x="31176" y="21065"/>
                      <a:pt x="5221" y="22735"/>
                    </a:cubicBezTo>
                    <a:cubicBezTo>
                      <a:pt x="2099" y="22947"/>
                      <a:pt x="-286" y="25624"/>
                      <a:pt x="-85" y="2872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0C92CF32-2A08-9C4E-AE45-A19B1009138C}"/>
                  </a:ext>
                </a:extLst>
              </p:cNvPr>
              <p:cNvSpPr/>
              <p:nvPr/>
            </p:nvSpPr>
            <p:spPr>
              <a:xfrm>
                <a:off x="6240963" y="3245064"/>
                <a:ext cx="65348" cy="25397"/>
              </a:xfrm>
              <a:custGeom>
                <a:avLst/>
                <a:gdLst>
                  <a:gd name="connsiteX0" fmla="*/ 64534 w 65348"/>
                  <a:gd name="connsiteY0" fmla="*/ 2789 h 25397"/>
                  <a:gd name="connsiteX1" fmla="*/ 56794 w 65348"/>
                  <a:gd name="connsiteY1" fmla="*/ 621 h 25397"/>
                  <a:gd name="connsiteX2" fmla="*/ 5548 w 65348"/>
                  <a:gd name="connsiteY2" fmla="*/ 14016 h 25397"/>
                  <a:gd name="connsiteX3" fmla="*/ -97 w 65348"/>
                  <a:gd name="connsiteY3" fmla="*/ 19698 h 25397"/>
                  <a:gd name="connsiteX4" fmla="*/ 5586 w 65348"/>
                  <a:gd name="connsiteY4" fmla="*/ 25306 h 25397"/>
                  <a:gd name="connsiteX5" fmla="*/ 5611 w 65348"/>
                  <a:gd name="connsiteY5" fmla="*/ 25306 h 25397"/>
                  <a:gd name="connsiteX6" fmla="*/ 62326 w 65348"/>
                  <a:gd name="connsiteY6" fmla="*/ 10477 h 25397"/>
                  <a:gd name="connsiteX7" fmla="*/ 64535 w 65348"/>
                  <a:gd name="connsiteY7" fmla="*/ 2789 h 25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8" h="25397">
                    <a:moveTo>
                      <a:pt x="64534" y="2789"/>
                    </a:moveTo>
                    <a:cubicBezTo>
                      <a:pt x="63005" y="73"/>
                      <a:pt x="59529" y="-887"/>
                      <a:pt x="56794" y="621"/>
                    </a:cubicBezTo>
                    <a:cubicBezTo>
                      <a:pt x="41163" y="9281"/>
                      <a:pt x="23450" y="13904"/>
                      <a:pt x="5548" y="14016"/>
                    </a:cubicBezTo>
                    <a:cubicBezTo>
                      <a:pt x="2412" y="14028"/>
                      <a:pt x="-122" y="16584"/>
                      <a:pt x="-97" y="19698"/>
                    </a:cubicBezTo>
                    <a:cubicBezTo>
                      <a:pt x="-71" y="22800"/>
                      <a:pt x="2463" y="25306"/>
                      <a:pt x="5586" y="25306"/>
                    </a:cubicBezTo>
                    <a:cubicBezTo>
                      <a:pt x="5598" y="25306"/>
                      <a:pt x="5598" y="25306"/>
                      <a:pt x="5611" y="25306"/>
                    </a:cubicBezTo>
                    <a:cubicBezTo>
                      <a:pt x="25419" y="25164"/>
                      <a:pt x="45040" y="20047"/>
                      <a:pt x="62326" y="10477"/>
                    </a:cubicBezTo>
                    <a:cubicBezTo>
                      <a:pt x="65061" y="8958"/>
                      <a:pt x="66064" y="5518"/>
                      <a:pt x="64535" y="278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BB411E04-768D-834B-BFEA-795463D274DA}"/>
                  </a:ext>
                </a:extLst>
              </p:cNvPr>
              <p:cNvSpPr/>
              <p:nvPr/>
            </p:nvSpPr>
            <p:spPr>
              <a:xfrm>
                <a:off x="6269374" y="3270448"/>
                <a:ext cx="45447" cy="22615"/>
              </a:xfrm>
              <a:custGeom>
                <a:avLst/>
                <a:gdLst>
                  <a:gd name="connsiteX0" fmla="*/ 36110 w 45447"/>
                  <a:gd name="connsiteY0" fmla="*/ 1168 h 22615"/>
                  <a:gd name="connsiteX1" fmla="*/ 5802 w 45447"/>
                  <a:gd name="connsiteY1" fmla="*/ 11211 h 22615"/>
                  <a:gd name="connsiteX2" fmla="*/ -94 w 45447"/>
                  <a:gd name="connsiteY2" fmla="*/ 16632 h 22615"/>
                  <a:gd name="connsiteX3" fmla="*/ 5363 w 45447"/>
                  <a:gd name="connsiteY3" fmla="*/ 22488 h 22615"/>
                  <a:gd name="connsiteX4" fmla="*/ 7407 w 45447"/>
                  <a:gd name="connsiteY4" fmla="*/ 22524 h 22615"/>
                  <a:gd name="connsiteX5" fmla="*/ 43248 w 45447"/>
                  <a:gd name="connsiteY5" fmla="*/ 9950 h 22615"/>
                  <a:gd name="connsiteX6" fmla="*/ 44087 w 45447"/>
                  <a:gd name="connsiteY6" fmla="*/ 2001 h 22615"/>
                  <a:gd name="connsiteX7" fmla="*/ 36109 w 45447"/>
                  <a:gd name="connsiteY7" fmla="*/ 1167 h 2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447" h="22615">
                    <a:moveTo>
                      <a:pt x="36110" y="1168"/>
                    </a:moveTo>
                    <a:cubicBezTo>
                      <a:pt x="27680" y="7946"/>
                      <a:pt x="16641" y="11548"/>
                      <a:pt x="5802" y="11211"/>
                    </a:cubicBezTo>
                    <a:cubicBezTo>
                      <a:pt x="2765" y="10929"/>
                      <a:pt x="44" y="13517"/>
                      <a:pt x="-94" y="16632"/>
                    </a:cubicBezTo>
                    <a:cubicBezTo>
                      <a:pt x="-201" y="19747"/>
                      <a:pt x="2228" y="22376"/>
                      <a:pt x="5363" y="22488"/>
                    </a:cubicBezTo>
                    <a:cubicBezTo>
                      <a:pt x="6053" y="22513"/>
                      <a:pt x="6728" y="22524"/>
                      <a:pt x="7407" y="22524"/>
                    </a:cubicBezTo>
                    <a:cubicBezTo>
                      <a:pt x="20291" y="22524"/>
                      <a:pt x="33250" y="18000"/>
                      <a:pt x="43248" y="9950"/>
                    </a:cubicBezTo>
                    <a:cubicBezTo>
                      <a:pt x="45680" y="7983"/>
                      <a:pt x="46057" y="4430"/>
                      <a:pt x="44087" y="2001"/>
                    </a:cubicBezTo>
                    <a:cubicBezTo>
                      <a:pt x="42117" y="-430"/>
                      <a:pt x="38492" y="-790"/>
                      <a:pt x="36109" y="116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28CD7E37-0A64-2747-851A-28F7C665C132}"/>
                  </a:ext>
                </a:extLst>
              </p:cNvPr>
              <p:cNvSpPr/>
              <p:nvPr/>
            </p:nvSpPr>
            <p:spPr>
              <a:xfrm>
                <a:off x="5982469" y="2863849"/>
                <a:ext cx="64071" cy="123469"/>
              </a:xfrm>
              <a:custGeom>
                <a:avLst/>
                <a:gdLst>
                  <a:gd name="connsiteX0" fmla="*/ 26086 w 64071"/>
                  <a:gd name="connsiteY0" fmla="*/ 11368 h 123469"/>
                  <a:gd name="connsiteX1" fmla="*/ 47523 w 64071"/>
                  <a:gd name="connsiteY1" fmla="*/ 28654 h 123469"/>
                  <a:gd name="connsiteX2" fmla="*/ 51248 w 64071"/>
                  <a:gd name="connsiteY2" fmla="*/ 40130 h 123469"/>
                  <a:gd name="connsiteX3" fmla="*/ 49108 w 64071"/>
                  <a:gd name="connsiteY3" fmla="*/ 85096 h 123469"/>
                  <a:gd name="connsiteX4" fmla="*/ 46789 w 64071"/>
                  <a:gd name="connsiteY4" fmla="*/ 99902 h 123469"/>
                  <a:gd name="connsiteX5" fmla="*/ 18389 w 64071"/>
                  <a:gd name="connsiteY5" fmla="*/ 46330 h 123469"/>
                  <a:gd name="connsiteX6" fmla="*/ 11775 w 64071"/>
                  <a:gd name="connsiteY6" fmla="*/ 30409 h 123469"/>
                  <a:gd name="connsiteX7" fmla="*/ 6211 w 64071"/>
                  <a:gd name="connsiteY7" fmla="*/ 31554 h 123469"/>
                  <a:gd name="connsiteX8" fmla="*/ 11620 w 64071"/>
                  <a:gd name="connsiteY8" fmla="*/ 29601 h 123469"/>
                  <a:gd name="connsiteX9" fmla="*/ 14586 w 64071"/>
                  <a:gd name="connsiteY9" fmla="*/ 15629 h 123469"/>
                  <a:gd name="connsiteX10" fmla="*/ 26085 w 64071"/>
                  <a:gd name="connsiteY10" fmla="*/ 11366 h 123469"/>
                  <a:gd name="connsiteX11" fmla="*/ 434 w 64071"/>
                  <a:gd name="connsiteY11" fmla="*/ 31559 h 123469"/>
                  <a:gd name="connsiteX12" fmla="*/ 647 w 64071"/>
                  <a:gd name="connsiteY12" fmla="*/ 32698 h 123469"/>
                  <a:gd name="connsiteX13" fmla="*/ 8238 w 64071"/>
                  <a:gd name="connsiteY13" fmla="*/ 51408 h 123469"/>
                  <a:gd name="connsiteX14" fmla="*/ 37383 w 64071"/>
                  <a:gd name="connsiteY14" fmla="*/ 106277 h 123469"/>
                  <a:gd name="connsiteX15" fmla="*/ 46366 w 64071"/>
                  <a:gd name="connsiteY15" fmla="*/ 120794 h 123469"/>
                  <a:gd name="connsiteX16" fmla="*/ 52762 w 64071"/>
                  <a:gd name="connsiteY16" fmla="*/ 123143 h 123469"/>
                  <a:gd name="connsiteX17" fmla="*/ 56834 w 64071"/>
                  <a:gd name="connsiteY17" fmla="*/ 117724 h 123469"/>
                  <a:gd name="connsiteX18" fmla="*/ 60315 w 64071"/>
                  <a:gd name="connsiteY18" fmla="*/ 86977 h 123469"/>
                  <a:gd name="connsiteX19" fmla="*/ 62381 w 64071"/>
                  <a:gd name="connsiteY19" fmla="*/ 37840 h 123469"/>
                  <a:gd name="connsiteX20" fmla="*/ 57899 w 64071"/>
                  <a:gd name="connsiteY20" fmla="*/ 24026 h 123469"/>
                  <a:gd name="connsiteX21" fmla="*/ 27787 w 64071"/>
                  <a:gd name="connsiteY21" fmla="*/ 215 h 123469"/>
                  <a:gd name="connsiteX22" fmla="*/ 6073 w 64071"/>
                  <a:gd name="connsiteY22" fmla="*/ 8144 h 123469"/>
                  <a:gd name="connsiteX23" fmla="*/ 437 w 64071"/>
                  <a:gd name="connsiteY23" fmla="*/ 31560 h 123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071" h="123469">
                    <a:moveTo>
                      <a:pt x="26086" y="11368"/>
                    </a:moveTo>
                    <a:cubicBezTo>
                      <a:pt x="34820" y="12702"/>
                      <a:pt x="44225" y="21380"/>
                      <a:pt x="47523" y="28654"/>
                    </a:cubicBezTo>
                    <a:cubicBezTo>
                      <a:pt x="49187" y="32333"/>
                      <a:pt x="50403" y="36079"/>
                      <a:pt x="51248" y="40130"/>
                    </a:cubicBezTo>
                    <a:cubicBezTo>
                      <a:pt x="54257" y="54564"/>
                      <a:pt x="51753" y="69396"/>
                      <a:pt x="49108" y="85096"/>
                    </a:cubicBezTo>
                    <a:cubicBezTo>
                      <a:pt x="48283" y="89987"/>
                      <a:pt x="47454" y="94929"/>
                      <a:pt x="46789" y="99902"/>
                    </a:cubicBezTo>
                    <a:cubicBezTo>
                      <a:pt x="37860" y="84852"/>
                      <a:pt x="28606" y="67375"/>
                      <a:pt x="18389" y="46330"/>
                    </a:cubicBezTo>
                    <a:cubicBezTo>
                      <a:pt x="15824" y="41474"/>
                      <a:pt x="12925" y="35925"/>
                      <a:pt x="11775" y="30409"/>
                    </a:cubicBezTo>
                    <a:lnTo>
                      <a:pt x="6211" y="31554"/>
                    </a:lnTo>
                    <a:lnTo>
                      <a:pt x="11620" y="29601"/>
                    </a:lnTo>
                    <a:cubicBezTo>
                      <a:pt x="10646" y="24050"/>
                      <a:pt x="11727" y="18823"/>
                      <a:pt x="14586" y="15629"/>
                    </a:cubicBezTo>
                    <a:cubicBezTo>
                      <a:pt x="17736" y="12066"/>
                      <a:pt x="21510" y="10681"/>
                      <a:pt x="26085" y="11366"/>
                    </a:cubicBezTo>
                    <a:close/>
                    <a:moveTo>
                      <a:pt x="434" y="31559"/>
                    </a:moveTo>
                    <a:cubicBezTo>
                      <a:pt x="448" y="31629"/>
                      <a:pt x="647" y="32650"/>
                      <a:pt x="647" y="32698"/>
                    </a:cubicBezTo>
                    <a:cubicBezTo>
                      <a:pt x="2119" y="39763"/>
                      <a:pt x="5411" y="46022"/>
                      <a:pt x="8238" y="51408"/>
                    </a:cubicBezTo>
                    <a:cubicBezTo>
                      <a:pt x="18652" y="72846"/>
                      <a:pt x="28188" y="90811"/>
                      <a:pt x="37383" y="106277"/>
                    </a:cubicBezTo>
                    <a:cubicBezTo>
                      <a:pt x="40320" y="111208"/>
                      <a:pt x="43315" y="116052"/>
                      <a:pt x="46366" y="120794"/>
                    </a:cubicBezTo>
                    <a:cubicBezTo>
                      <a:pt x="47743" y="122902"/>
                      <a:pt x="50336" y="123859"/>
                      <a:pt x="52762" y="123143"/>
                    </a:cubicBezTo>
                    <a:cubicBezTo>
                      <a:pt x="55173" y="122431"/>
                      <a:pt x="56840" y="120215"/>
                      <a:pt x="56834" y="117724"/>
                    </a:cubicBezTo>
                    <a:cubicBezTo>
                      <a:pt x="56817" y="107751"/>
                      <a:pt x="58515" y="97654"/>
                      <a:pt x="60315" y="86977"/>
                    </a:cubicBezTo>
                    <a:cubicBezTo>
                      <a:pt x="63017" y="70935"/>
                      <a:pt x="65820" y="54337"/>
                      <a:pt x="62381" y="37840"/>
                    </a:cubicBezTo>
                    <a:cubicBezTo>
                      <a:pt x="61382" y="33045"/>
                      <a:pt x="59860" y="28395"/>
                      <a:pt x="57899" y="24026"/>
                    </a:cubicBezTo>
                    <a:cubicBezTo>
                      <a:pt x="53337" y="14008"/>
                      <a:pt x="41251" y="2242"/>
                      <a:pt x="27787" y="215"/>
                    </a:cubicBezTo>
                    <a:cubicBezTo>
                      <a:pt x="19346" y="-1065"/>
                      <a:pt x="11834" y="1678"/>
                      <a:pt x="6073" y="8144"/>
                    </a:cubicBezTo>
                    <a:cubicBezTo>
                      <a:pt x="882" y="13971"/>
                      <a:pt x="-1168" y="22512"/>
                      <a:pt x="437" y="3156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50CB18A8-59CE-8B4B-BEF0-42B3C0C1FD90}"/>
                  </a:ext>
                </a:extLst>
              </p:cNvPr>
              <p:cNvSpPr/>
              <p:nvPr/>
            </p:nvSpPr>
            <p:spPr>
              <a:xfrm>
                <a:off x="6269488" y="2922538"/>
                <a:ext cx="91459" cy="100502"/>
              </a:xfrm>
              <a:custGeom>
                <a:avLst/>
                <a:gdLst>
                  <a:gd name="connsiteX0" fmla="*/ 19193 w 91459"/>
                  <a:gd name="connsiteY0" fmla="*/ 72828 h 100502"/>
                  <a:gd name="connsiteX1" fmla="*/ 62616 w 91459"/>
                  <a:gd name="connsiteY1" fmla="*/ 12738 h 100502"/>
                  <a:gd name="connsiteX2" fmla="*/ 72478 w 91459"/>
                  <a:gd name="connsiteY2" fmla="*/ 11902 h 100502"/>
                  <a:gd name="connsiteX3" fmla="*/ 79111 w 91459"/>
                  <a:gd name="connsiteY3" fmla="*/ 21948 h 100502"/>
                  <a:gd name="connsiteX4" fmla="*/ 78620 w 91459"/>
                  <a:gd name="connsiteY4" fmla="*/ 35573 h 100502"/>
                  <a:gd name="connsiteX5" fmla="*/ 50583 w 91459"/>
                  <a:gd name="connsiteY5" fmla="*/ 61672 h 100502"/>
                  <a:gd name="connsiteX6" fmla="*/ 35917 w 91459"/>
                  <a:gd name="connsiteY6" fmla="*/ 70685 h 100502"/>
                  <a:gd name="connsiteX7" fmla="*/ 15479 w 91459"/>
                  <a:gd name="connsiteY7" fmla="*/ 83077 h 100502"/>
                  <a:gd name="connsiteX8" fmla="*/ 19178 w 91459"/>
                  <a:gd name="connsiteY8" fmla="*/ 72823 h 100502"/>
                  <a:gd name="connsiteX9" fmla="*/ 41975 w 91459"/>
                  <a:gd name="connsiteY9" fmla="*/ 80236 h 100502"/>
                  <a:gd name="connsiteX10" fmla="*/ 56433 w 91459"/>
                  <a:gd name="connsiteY10" fmla="*/ 71346 h 100502"/>
                  <a:gd name="connsiteX11" fmla="*/ 89257 w 91459"/>
                  <a:gd name="connsiteY11" fmla="*/ 39554 h 100502"/>
                  <a:gd name="connsiteX12" fmla="*/ 90071 w 91459"/>
                  <a:gd name="connsiteY12" fmla="*/ 18926 h 100502"/>
                  <a:gd name="connsiteX13" fmla="*/ 77365 w 91459"/>
                  <a:gd name="connsiteY13" fmla="*/ 1707 h 100502"/>
                  <a:gd name="connsiteX14" fmla="*/ 58047 w 91459"/>
                  <a:gd name="connsiteY14" fmla="*/ 2414 h 100502"/>
                  <a:gd name="connsiteX15" fmla="*/ 8558 w 91459"/>
                  <a:gd name="connsiteY15" fmla="*/ 68849 h 100502"/>
                  <a:gd name="connsiteX16" fmla="*/ 179 w 91459"/>
                  <a:gd name="connsiteY16" fmla="*/ 93024 h 100502"/>
                  <a:gd name="connsiteX17" fmla="*/ 1868 w 91459"/>
                  <a:gd name="connsiteY17" fmla="*/ 99035 h 100502"/>
                  <a:gd name="connsiteX18" fmla="*/ 8106 w 91459"/>
                  <a:gd name="connsiteY18" fmla="*/ 99837 h 100502"/>
                  <a:gd name="connsiteX19" fmla="*/ 41977 w 91459"/>
                  <a:gd name="connsiteY19" fmla="*/ 80235 h 10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1459" h="100502">
                    <a:moveTo>
                      <a:pt x="19193" y="72828"/>
                    </a:moveTo>
                    <a:cubicBezTo>
                      <a:pt x="31776" y="39653"/>
                      <a:pt x="45974" y="19999"/>
                      <a:pt x="62616" y="12738"/>
                    </a:cubicBezTo>
                    <a:cubicBezTo>
                      <a:pt x="66631" y="10991"/>
                      <a:pt x="69940" y="10712"/>
                      <a:pt x="72478" y="11902"/>
                    </a:cubicBezTo>
                    <a:cubicBezTo>
                      <a:pt x="76133" y="13647"/>
                      <a:pt x="78105" y="18309"/>
                      <a:pt x="79111" y="21948"/>
                    </a:cubicBezTo>
                    <a:cubicBezTo>
                      <a:pt x="80448" y="26723"/>
                      <a:pt x="80284" y="31188"/>
                      <a:pt x="78620" y="35573"/>
                    </a:cubicBezTo>
                    <a:cubicBezTo>
                      <a:pt x="74573" y="46242"/>
                      <a:pt x="62178" y="54746"/>
                      <a:pt x="50583" y="61672"/>
                    </a:cubicBezTo>
                    <a:cubicBezTo>
                      <a:pt x="45693" y="64596"/>
                      <a:pt x="40816" y="67631"/>
                      <a:pt x="35917" y="70685"/>
                    </a:cubicBezTo>
                    <a:cubicBezTo>
                      <a:pt x="29224" y="74865"/>
                      <a:pt x="22389" y="79137"/>
                      <a:pt x="15479" y="83077"/>
                    </a:cubicBezTo>
                    <a:cubicBezTo>
                      <a:pt x="16627" y="79750"/>
                      <a:pt x="17854" y="76309"/>
                      <a:pt x="19178" y="72823"/>
                    </a:cubicBezTo>
                    <a:close/>
                    <a:moveTo>
                      <a:pt x="41975" y="80236"/>
                    </a:moveTo>
                    <a:cubicBezTo>
                      <a:pt x="46794" y="77219"/>
                      <a:pt x="51613" y="74229"/>
                      <a:pt x="56433" y="71346"/>
                    </a:cubicBezTo>
                    <a:cubicBezTo>
                      <a:pt x="70365" y="63030"/>
                      <a:pt x="83998" y="53418"/>
                      <a:pt x="89257" y="39554"/>
                    </a:cubicBezTo>
                    <a:cubicBezTo>
                      <a:pt x="91764" y="32942"/>
                      <a:pt x="92027" y="25997"/>
                      <a:pt x="90071" y="18926"/>
                    </a:cubicBezTo>
                    <a:cubicBezTo>
                      <a:pt x="87095" y="8252"/>
                      <a:pt x="81512" y="3672"/>
                      <a:pt x="77365" y="1707"/>
                    </a:cubicBezTo>
                    <a:cubicBezTo>
                      <a:pt x="73476" y="-126"/>
                      <a:pt x="66976" y="-1475"/>
                      <a:pt x="58047" y="2414"/>
                    </a:cubicBezTo>
                    <a:cubicBezTo>
                      <a:pt x="31964" y="13785"/>
                      <a:pt x="17311" y="45772"/>
                      <a:pt x="8558" y="68849"/>
                    </a:cubicBezTo>
                    <a:cubicBezTo>
                      <a:pt x="5280" y="77489"/>
                      <a:pt x="2529" y="85807"/>
                      <a:pt x="179" y="93024"/>
                    </a:cubicBezTo>
                    <a:cubicBezTo>
                      <a:pt x="-525" y="95183"/>
                      <a:pt x="144" y="97549"/>
                      <a:pt x="1868" y="99035"/>
                    </a:cubicBezTo>
                    <a:cubicBezTo>
                      <a:pt x="3597" y="100520"/>
                      <a:pt x="6055" y="100828"/>
                      <a:pt x="8106" y="99837"/>
                    </a:cubicBezTo>
                    <a:cubicBezTo>
                      <a:pt x="19770" y="94108"/>
                      <a:pt x="31065" y="87057"/>
                      <a:pt x="41977" y="8023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C3BDC42-8F27-2B45-85BB-7AEBF711D01B}"/>
                </a:ext>
              </a:extLst>
            </p:cNvPr>
            <p:cNvSpPr txBox="1"/>
            <p:nvPr/>
          </p:nvSpPr>
          <p:spPr>
            <a:xfrm>
              <a:off x="1992583" y="2633577"/>
              <a:ext cx="2509020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2000" b="1" spc="300">
                  <a:solidFill>
                    <a:schemeClr val="bg1"/>
                  </a:solidFill>
                  <a:latin typeface="Montserrat"/>
                </a:rPr>
                <a:t>REVOLUTIONARY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7A85E43-D7E3-6B44-940E-47892F7BCFDE}"/>
                </a:ext>
              </a:extLst>
            </p:cNvPr>
            <p:cNvSpPr txBox="1"/>
            <p:nvPr/>
          </p:nvSpPr>
          <p:spPr>
            <a:xfrm>
              <a:off x="1725399" y="2957463"/>
              <a:ext cx="3043397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Montserrat"/>
                </a:rPr>
                <a:t>Grapevine has the ability to completely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Montserrat"/>
                </a:rPr>
                <a:t>redefine searching for a job</a:t>
              </a:r>
            </a:p>
          </p:txBody>
        </p:sp>
      </p:grpSp>
      <p:grpSp>
        <p:nvGrpSpPr>
          <p:cNvPr id="165" name="Graphic 43">
            <a:extLst>
              <a:ext uri="{FF2B5EF4-FFF2-40B4-BE49-F238E27FC236}">
                <a16:creationId xmlns:a16="http://schemas.microsoft.com/office/drawing/2014/main" id="{5AF1ED20-C042-CB43-996D-F4E2EB1B0AF5}"/>
              </a:ext>
            </a:extLst>
          </p:cNvPr>
          <p:cNvGrpSpPr/>
          <p:nvPr/>
        </p:nvGrpSpPr>
        <p:grpSpPr>
          <a:xfrm rot="269299" flipV="1">
            <a:off x="7472552" y="2216626"/>
            <a:ext cx="1458826" cy="482830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DC12E29-3F99-444D-B25B-D1BE709E74B5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02E0F5D2-1568-B54D-8E20-0E1763E93AC0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68" name="Graphic 43">
            <a:extLst>
              <a:ext uri="{FF2B5EF4-FFF2-40B4-BE49-F238E27FC236}">
                <a16:creationId xmlns:a16="http://schemas.microsoft.com/office/drawing/2014/main" id="{53541371-A904-944A-ADFD-DF2C36B1C13E}"/>
              </a:ext>
            </a:extLst>
          </p:cNvPr>
          <p:cNvGrpSpPr/>
          <p:nvPr/>
        </p:nvGrpSpPr>
        <p:grpSpPr>
          <a:xfrm rot="2571606" flipV="1">
            <a:off x="7406172" y="4110037"/>
            <a:ext cx="1356455" cy="777212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8586AEDF-7F5F-414F-9436-8265F51C2492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687A6450-AD09-6F45-BA55-0B61B89F9ADF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71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417027" flipH="1" flipV="1">
            <a:off x="3858043" y="2373351"/>
            <a:ext cx="1396237" cy="528243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74" name="Graphic 43">
            <a:extLst>
              <a:ext uri="{FF2B5EF4-FFF2-40B4-BE49-F238E27FC236}">
                <a16:creationId xmlns:a16="http://schemas.microsoft.com/office/drawing/2014/main" id="{C2250C8B-BBFC-E74B-8D1E-70CD422D5CF0}"/>
              </a:ext>
            </a:extLst>
          </p:cNvPr>
          <p:cNvGrpSpPr/>
          <p:nvPr/>
        </p:nvGrpSpPr>
        <p:grpSpPr>
          <a:xfrm rot="19028394" flipH="1" flipV="1">
            <a:off x="4061834" y="4110037"/>
            <a:ext cx="1356455" cy="777212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64401C97-C717-0C47-BF8D-2914B63A0282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399C4DB2-1459-A940-9071-20138B4D1517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540000">
            <a:off x="4545756" y="1104154"/>
            <a:ext cx="3743581" cy="134841"/>
          </a:xfrm>
          <a:prstGeom prst="rect">
            <a:avLst/>
          </a:prstGeom>
        </p:spPr>
      </p:pic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A1CA17E5-0EC2-4CD4-8072-F49D936EBD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66479" y="6034036"/>
            <a:ext cx="664398" cy="711605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E5314E25-ED0B-FE4E-95C6-762A0288B5C1}"/>
              </a:ext>
            </a:extLst>
          </p:cNvPr>
          <p:cNvGrpSpPr/>
          <p:nvPr/>
        </p:nvGrpSpPr>
        <p:grpSpPr>
          <a:xfrm>
            <a:off x="-835645" y="3015001"/>
            <a:ext cx="827568" cy="828000"/>
            <a:chOff x="-842559" y="5561839"/>
            <a:chExt cx="827568" cy="828000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D429AB64-6D88-9F40-B320-4B7E8A167F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84" name="Graphic 183" descr="Users">
              <a:extLst>
                <a:ext uri="{FF2B5EF4-FFF2-40B4-BE49-F238E27FC236}">
                  <a16:creationId xmlns:a16="http://schemas.microsoft.com/office/drawing/2014/main" id="{F5AB93B3-E384-E14B-A7E9-EE6E907D4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DB1087F-DF76-AA4E-ABF6-C34CCF86D38D}"/>
              </a:ext>
            </a:extLst>
          </p:cNvPr>
          <p:cNvGrpSpPr/>
          <p:nvPr/>
        </p:nvGrpSpPr>
        <p:grpSpPr>
          <a:xfrm>
            <a:off x="-845419" y="5552842"/>
            <a:ext cx="827568" cy="828000"/>
            <a:chOff x="-837416" y="3015000"/>
            <a:chExt cx="827568" cy="828000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0C764F57-B85F-804D-8FA1-ED5E86F239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88" name="Graphic 187" descr="Coffee">
              <a:extLst>
                <a:ext uri="{FF2B5EF4-FFF2-40B4-BE49-F238E27FC236}">
                  <a16:creationId xmlns:a16="http://schemas.microsoft.com/office/drawing/2014/main" id="{47874CCA-EB6F-614D-A708-780362E9D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108124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78" name="Graphic 77" descr="Upward trend">
            <a:hlinkClick r:id="rId18" action="ppaction://hlinksldjump"/>
            <a:extLst>
              <a:ext uri="{FF2B5EF4-FFF2-40B4-BE49-F238E27FC236}">
                <a16:creationId xmlns:a16="http://schemas.microsoft.com/office/drawing/2014/main" id="{6B3E228B-8807-F340-A63F-9D9D353605B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80" name="Graphic 79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E18863DD-7DD2-4246-8F3A-C8B8C6FF42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185" name="Graphic 18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0A45728A-0F51-F842-BC8D-BD7F9768883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7399" y="3068040"/>
            <a:ext cx="721920" cy="721920"/>
          </a:xfrm>
          <a:prstGeom prst="rect">
            <a:avLst/>
          </a:prstGeom>
        </p:spPr>
      </p:pic>
      <p:pic>
        <p:nvPicPr>
          <p:cNvPr id="189" name="Graphic 188" descr="Coffee">
            <a:hlinkClick r:id="rId27" action="ppaction://hlinksldjump"/>
            <a:extLst>
              <a:ext uri="{FF2B5EF4-FFF2-40B4-BE49-F238E27FC236}">
                <a16:creationId xmlns:a16="http://schemas.microsoft.com/office/drawing/2014/main" id="{FF2D0871-221F-BB47-A37A-2C48CE9B044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57178" y="5614879"/>
            <a:ext cx="620915" cy="6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9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5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pic>
        <p:nvPicPr>
          <p:cNvPr id="63" name="Graphic 62" descr="Upward trend">
            <a:hlinkClick r:id="rId9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A6B27D8-8436-0A4F-A9FE-C445BB25553E}"/>
              </a:ext>
            </a:extLst>
          </p:cNvPr>
          <p:cNvSpPr txBox="1"/>
          <p:nvPr/>
        </p:nvSpPr>
        <p:spPr>
          <a:xfrm>
            <a:off x="5565012" y="583080"/>
            <a:ext cx="170508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32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DESIGN</a:t>
            </a:r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5DE251-DB27-9746-BA43-61451A0548D9}"/>
              </a:ext>
            </a:extLst>
          </p:cNvPr>
          <p:cNvSpPr txBox="1"/>
          <p:nvPr/>
        </p:nvSpPr>
        <p:spPr>
          <a:xfrm>
            <a:off x="1501262" y="1563785"/>
            <a:ext cx="356708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TAILORED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AA27438-81C6-E043-907F-29E2BE9F45F3}"/>
              </a:ext>
            </a:extLst>
          </p:cNvPr>
          <p:cNvSpPr txBox="1"/>
          <p:nvPr/>
        </p:nvSpPr>
        <p:spPr>
          <a:xfrm>
            <a:off x="1795272" y="4550335"/>
            <a:ext cx="224458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CONDENSED</a:t>
            </a:r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D69EA61-A8AD-5740-8DE5-D0BB71424D2A}"/>
              </a:ext>
            </a:extLst>
          </p:cNvPr>
          <p:cNvSpPr txBox="1"/>
          <p:nvPr/>
        </p:nvSpPr>
        <p:spPr>
          <a:xfrm>
            <a:off x="9460384" y="5112898"/>
            <a:ext cx="184730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endParaRPr lang="en-US" sz="2000" b="1" spc="300">
              <a:solidFill>
                <a:schemeClr val="tx1">
                  <a:lumMod val="75000"/>
                  <a:lumOff val="25000"/>
                </a:schemeClr>
              </a:solidFill>
              <a:latin typeface="Montserrat"/>
            </a:endParaRPr>
          </a:p>
        </p:txBody>
      </p:sp>
      <p:grpSp>
        <p:nvGrpSpPr>
          <p:cNvPr id="76" name="Graphic 43">
            <a:extLst>
              <a:ext uri="{FF2B5EF4-FFF2-40B4-BE49-F238E27FC236}">
                <a16:creationId xmlns:a16="http://schemas.microsoft.com/office/drawing/2014/main" id="{C3745894-A0A8-5944-83DB-330185419DB6}"/>
              </a:ext>
            </a:extLst>
          </p:cNvPr>
          <p:cNvGrpSpPr/>
          <p:nvPr/>
        </p:nvGrpSpPr>
        <p:grpSpPr>
          <a:xfrm rot="269299" flipV="1">
            <a:off x="7472552" y="2216626"/>
            <a:ext cx="1458826" cy="482830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591DF5C9-B946-224F-B4B5-7B534D82A08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9EB2B74C-89FA-C448-B55A-66217C72D444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9" name="Graphic 43">
            <a:extLst>
              <a:ext uri="{FF2B5EF4-FFF2-40B4-BE49-F238E27FC236}">
                <a16:creationId xmlns:a16="http://schemas.microsoft.com/office/drawing/2014/main" id="{A3DB475D-4F98-A94E-8152-1005F71EA4B3}"/>
              </a:ext>
            </a:extLst>
          </p:cNvPr>
          <p:cNvGrpSpPr/>
          <p:nvPr/>
        </p:nvGrpSpPr>
        <p:grpSpPr>
          <a:xfrm rot="2571606" flipV="1">
            <a:off x="7212103" y="4144615"/>
            <a:ext cx="1356455" cy="777212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3CFEA317-BC9D-124C-A378-53A293646ACE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96BE648-DD63-A843-AC92-29E27385B43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2" name="Graphic 43">
            <a:extLst>
              <a:ext uri="{FF2B5EF4-FFF2-40B4-BE49-F238E27FC236}">
                <a16:creationId xmlns:a16="http://schemas.microsoft.com/office/drawing/2014/main" id="{22774113-23C2-E64F-A389-8FF456199A0A}"/>
              </a:ext>
            </a:extLst>
          </p:cNvPr>
          <p:cNvGrpSpPr/>
          <p:nvPr/>
        </p:nvGrpSpPr>
        <p:grpSpPr>
          <a:xfrm rot="417027" flipH="1" flipV="1">
            <a:off x="3858043" y="2561036"/>
            <a:ext cx="1396237" cy="528243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0A33F9F-A460-1744-8E9C-B350A5D79CF8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04476EBC-BB00-2D41-A28A-D5D5C4931DF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5" name="Graphic 43">
            <a:extLst>
              <a:ext uri="{FF2B5EF4-FFF2-40B4-BE49-F238E27FC236}">
                <a16:creationId xmlns:a16="http://schemas.microsoft.com/office/drawing/2014/main" id="{AF7509F0-3625-1749-9DC1-3D01E8F92683}"/>
              </a:ext>
            </a:extLst>
          </p:cNvPr>
          <p:cNvGrpSpPr/>
          <p:nvPr/>
        </p:nvGrpSpPr>
        <p:grpSpPr>
          <a:xfrm rot="19028394" flipH="1" flipV="1">
            <a:off x="4061834" y="4110037"/>
            <a:ext cx="1356455" cy="777212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2CDDCE9-181F-1843-92D3-51D1043CE8C6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678B5C94-4923-1A42-B430-6D2F7F7AFA11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88" name="Graphic 87">
            <a:extLst>
              <a:ext uri="{FF2B5EF4-FFF2-40B4-BE49-F238E27FC236}">
                <a16:creationId xmlns:a16="http://schemas.microsoft.com/office/drawing/2014/main" id="{2311393A-87B0-4C47-BB25-5F2D400902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432676">
            <a:off x="4390502" y="1061579"/>
            <a:ext cx="4152585" cy="271920"/>
          </a:xfrm>
          <a:prstGeom prst="rect">
            <a:avLst/>
          </a:prstGeom>
        </p:spPr>
      </p:pic>
      <p:grpSp>
        <p:nvGrpSpPr>
          <p:cNvPr id="89" name="!!lamp">
            <a:extLst>
              <a:ext uri="{FF2B5EF4-FFF2-40B4-BE49-F238E27FC236}">
                <a16:creationId xmlns:a16="http://schemas.microsoft.com/office/drawing/2014/main" id="{2AEF9D56-0ACC-1248-A58F-759D7921C1D8}"/>
              </a:ext>
            </a:extLst>
          </p:cNvPr>
          <p:cNvGrpSpPr/>
          <p:nvPr/>
        </p:nvGrpSpPr>
        <p:grpSpPr>
          <a:xfrm>
            <a:off x="5280602" y="1997068"/>
            <a:ext cx="2224912" cy="3839904"/>
            <a:chOff x="5009734" y="1528902"/>
            <a:chExt cx="2224912" cy="383990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C035A1D9-900D-9E47-B835-16C71ADF22DE}"/>
                </a:ext>
              </a:extLst>
            </p:cNvPr>
            <p:cNvSpPr/>
            <p:nvPr/>
          </p:nvSpPr>
          <p:spPr>
            <a:xfrm>
              <a:off x="5417566" y="2003597"/>
              <a:ext cx="1483633" cy="1215002"/>
            </a:xfrm>
            <a:custGeom>
              <a:avLst/>
              <a:gdLst>
                <a:gd name="connsiteX0" fmla="*/ 1034379 w 1483633"/>
                <a:gd name="connsiteY0" fmla="*/ 631692 h 1215002"/>
                <a:gd name="connsiteX1" fmla="*/ 973220 w 1483633"/>
                <a:gd name="connsiteY1" fmla="*/ 738004 h 1215002"/>
                <a:gd name="connsiteX2" fmla="*/ 904481 w 1483633"/>
                <a:gd name="connsiteY2" fmla="*/ 600469 h 1215002"/>
                <a:gd name="connsiteX3" fmla="*/ 976712 w 1483633"/>
                <a:gd name="connsiteY3" fmla="*/ 366686 h 1215002"/>
                <a:gd name="connsiteX4" fmla="*/ 1034379 w 1483633"/>
                <a:gd name="connsiteY4" fmla="*/ 631692 h 1215002"/>
                <a:gd name="connsiteX5" fmla="*/ 1388987 w 1483633"/>
                <a:gd name="connsiteY5" fmla="*/ 64987 h 1215002"/>
                <a:gd name="connsiteX6" fmla="*/ 1387756 w 1483633"/>
                <a:gd name="connsiteY6" fmla="*/ 69464 h 1215002"/>
                <a:gd name="connsiteX7" fmla="*/ 1387439 w 1483633"/>
                <a:gd name="connsiteY7" fmla="*/ 65898 h 1215002"/>
                <a:gd name="connsiteX8" fmla="*/ 1388987 w 1483633"/>
                <a:gd name="connsiteY8" fmla="*/ 64987 h 1215002"/>
                <a:gd name="connsiteX9" fmla="*/ 756050 w 1483633"/>
                <a:gd name="connsiteY9" fmla="*/ 959583 h 1215002"/>
                <a:gd name="connsiteX10" fmla="*/ 641750 w 1483633"/>
                <a:gd name="connsiteY10" fmla="*/ 724572 h 1215002"/>
                <a:gd name="connsiteX11" fmla="*/ 766130 w 1483633"/>
                <a:gd name="connsiteY11" fmla="*/ 367121 h 1215002"/>
                <a:gd name="connsiteX12" fmla="*/ 860547 w 1483633"/>
                <a:gd name="connsiteY12" fmla="*/ 603480 h 1215002"/>
                <a:gd name="connsiteX13" fmla="*/ 756050 w 1483633"/>
                <a:gd name="connsiteY13" fmla="*/ 959583 h 1215002"/>
                <a:gd name="connsiteX14" fmla="*/ 526973 w 1483633"/>
                <a:gd name="connsiteY14" fmla="*/ 947894 h 1215002"/>
                <a:gd name="connsiteX15" fmla="*/ 411006 w 1483633"/>
                <a:gd name="connsiteY15" fmla="*/ 661252 h 1215002"/>
                <a:gd name="connsiteX16" fmla="*/ 491492 w 1483633"/>
                <a:gd name="connsiteY16" fmla="*/ 498278 h 1215002"/>
                <a:gd name="connsiteX17" fmla="*/ 597180 w 1483633"/>
                <a:gd name="connsiteY17" fmla="*/ 727583 h 1215002"/>
                <a:gd name="connsiteX18" fmla="*/ 526973 w 1483633"/>
                <a:gd name="connsiteY18" fmla="*/ 947894 h 1215002"/>
                <a:gd name="connsiteX19" fmla="*/ 960798 w 1483633"/>
                <a:gd name="connsiteY19" fmla="*/ 280463 h 1215002"/>
                <a:gd name="connsiteX20" fmla="*/ 879478 w 1483633"/>
                <a:gd name="connsiteY20" fmla="*/ 541825 h 1215002"/>
                <a:gd name="connsiteX21" fmla="*/ 785022 w 1483633"/>
                <a:gd name="connsiteY21" fmla="*/ 300038 h 1215002"/>
                <a:gd name="connsiteX22" fmla="*/ 765773 w 1483633"/>
                <a:gd name="connsiteY22" fmla="*/ 286605 h 1215002"/>
                <a:gd name="connsiteX23" fmla="*/ 765694 w 1483633"/>
                <a:gd name="connsiteY23" fmla="*/ 286605 h 1215002"/>
                <a:gd name="connsiteX24" fmla="*/ 746445 w 1483633"/>
                <a:gd name="connsiteY24" fmla="*/ 300236 h 1215002"/>
                <a:gd name="connsiteX25" fmla="*/ 616508 w 1483633"/>
                <a:gd name="connsiteY25" fmla="*/ 670722 h 1215002"/>
                <a:gd name="connsiteX26" fmla="*/ 510940 w 1483633"/>
                <a:gd name="connsiteY26" fmla="*/ 441972 h 1215002"/>
                <a:gd name="connsiteX27" fmla="*/ 492604 w 1483633"/>
                <a:gd name="connsiteY27" fmla="*/ 429966 h 1215002"/>
                <a:gd name="connsiteX28" fmla="*/ 473871 w 1483633"/>
                <a:gd name="connsiteY28" fmla="*/ 441417 h 1215002"/>
                <a:gd name="connsiteX29" fmla="*/ 390607 w 1483633"/>
                <a:gd name="connsiteY29" fmla="*/ 610018 h 1215002"/>
                <a:gd name="connsiteX30" fmla="*/ 354094 w 1483633"/>
                <a:gd name="connsiteY30" fmla="*/ 518011 h 1215002"/>
                <a:gd name="connsiteX31" fmla="*/ 336433 w 1483633"/>
                <a:gd name="connsiteY31" fmla="*/ 505093 h 1215002"/>
                <a:gd name="connsiteX32" fmla="*/ 317106 w 1483633"/>
                <a:gd name="connsiteY32" fmla="*/ 515515 h 1215002"/>
                <a:gd name="connsiteX33" fmla="*/ 2622 w 1483633"/>
                <a:gd name="connsiteY33" fmla="*/ 1075246 h 1215002"/>
                <a:gd name="connsiteX34" fmla="*/ 10519 w 1483633"/>
                <a:gd name="connsiteY34" fmla="*/ 1103142 h 1215002"/>
                <a:gd name="connsiteX35" fmla="*/ 20521 w 1483633"/>
                <a:gd name="connsiteY35" fmla="*/ 1105757 h 1215002"/>
                <a:gd name="connsiteX36" fmla="*/ 38420 w 1483633"/>
                <a:gd name="connsiteY36" fmla="*/ 1095296 h 1215002"/>
                <a:gd name="connsiteX37" fmla="*/ 331790 w 1483633"/>
                <a:gd name="connsiteY37" fmla="*/ 573128 h 1215002"/>
                <a:gd name="connsiteX38" fmla="*/ 366040 w 1483633"/>
                <a:gd name="connsiteY38" fmla="*/ 659707 h 1215002"/>
                <a:gd name="connsiteX39" fmla="*/ 106404 w 1483633"/>
                <a:gd name="connsiteY39" fmla="*/ 1185401 h 1215002"/>
                <a:gd name="connsiteX40" fmla="*/ 115771 w 1483633"/>
                <a:gd name="connsiteY40" fmla="*/ 1212822 h 1215002"/>
                <a:gd name="connsiteX41" fmla="*/ 124819 w 1483633"/>
                <a:gd name="connsiteY41" fmla="*/ 1214922 h 1215002"/>
                <a:gd name="connsiteX42" fmla="*/ 143195 w 1483633"/>
                <a:gd name="connsiteY42" fmla="*/ 1203510 h 1215002"/>
                <a:gd name="connsiteX43" fmla="*/ 386400 w 1483633"/>
                <a:gd name="connsiteY43" fmla="*/ 711060 h 1215002"/>
                <a:gd name="connsiteX44" fmla="*/ 513122 w 1483633"/>
                <a:gd name="connsiteY44" fmla="*/ 1013987 h 1215002"/>
                <a:gd name="connsiteX45" fmla="*/ 513202 w 1483633"/>
                <a:gd name="connsiteY45" fmla="*/ 1014185 h 1215002"/>
                <a:gd name="connsiteX46" fmla="*/ 513281 w 1483633"/>
                <a:gd name="connsiteY46" fmla="*/ 1014185 h 1215002"/>
                <a:gd name="connsiteX47" fmla="*/ 539157 w 1483633"/>
                <a:gd name="connsiteY47" fmla="*/ 1031422 h 1215002"/>
                <a:gd name="connsiteX48" fmla="*/ 553643 w 1483633"/>
                <a:gd name="connsiteY48" fmla="*/ 1008440 h 1215002"/>
                <a:gd name="connsiteX49" fmla="*/ 622541 w 1483633"/>
                <a:gd name="connsiteY49" fmla="*/ 781552 h 1215002"/>
                <a:gd name="connsiteX50" fmla="*/ 769345 w 1483633"/>
                <a:gd name="connsiteY50" fmla="*/ 1032175 h 1215002"/>
                <a:gd name="connsiteX51" fmla="*/ 786291 w 1483633"/>
                <a:gd name="connsiteY51" fmla="*/ 1010421 h 1215002"/>
                <a:gd name="connsiteX52" fmla="*/ 886265 w 1483633"/>
                <a:gd name="connsiteY52" fmla="*/ 660183 h 1215002"/>
                <a:gd name="connsiteX53" fmla="*/ 971910 w 1483633"/>
                <a:gd name="connsiteY53" fmla="*/ 786980 h 1215002"/>
                <a:gd name="connsiteX54" fmla="*/ 996636 w 1483633"/>
                <a:gd name="connsiteY54" fmla="*/ 776916 h 1215002"/>
                <a:gd name="connsiteX55" fmla="*/ 1047435 w 1483633"/>
                <a:gd name="connsiteY55" fmla="*/ 691842 h 1215002"/>
                <a:gd name="connsiteX56" fmla="*/ 1101252 w 1483633"/>
                <a:gd name="connsiteY56" fmla="*/ 939414 h 1215002"/>
                <a:gd name="connsiteX57" fmla="*/ 1117167 w 1483633"/>
                <a:gd name="connsiteY57" fmla="*/ 955145 h 1215002"/>
                <a:gd name="connsiteX58" fmla="*/ 1138042 w 1483633"/>
                <a:gd name="connsiteY58" fmla="*/ 946943 h 1215002"/>
                <a:gd name="connsiteX59" fmla="*/ 1401012 w 1483633"/>
                <a:gd name="connsiteY59" fmla="*/ 566907 h 1215002"/>
                <a:gd name="connsiteX60" fmla="*/ 1368032 w 1483633"/>
                <a:gd name="connsiteY60" fmla="*/ 662164 h 1215002"/>
                <a:gd name="connsiteX61" fmla="*/ 1380731 w 1483633"/>
                <a:gd name="connsiteY61" fmla="*/ 688236 h 1215002"/>
                <a:gd name="connsiteX62" fmla="*/ 1387439 w 1483633"/>
                <a:gd name="connsiteY62" fmla="*/ 689346 h 1215002"/>
                <a:gd name="connsiteX63" fmla="*/ 1406806 w 1483633"/>
                <a:gd name="connsiteY63" fmla="*/ 675557 h 1215002"/>
                <a:gd name="connsiteX64" fmla="*/ 1482530 w 1483633"/>
                <a:gd name="connsiteY64" fmla="*/ 457148 h 1215002"/>
                <a:gd name="connsiteX65" fmla="*/ 1474791 w 1483633"/>
                <a:gd name="connsiteY65" fmla="*/ 433571 h 1215002"/>
                <a:gd name="connsiteX66" fmla="*/ 1449986 w 1483633"/>
                <a:gd name="connsiteY66" fmla="*/ 434721 h 1215002"/>
                <a:gd name="connsiteX67" fmla="*/ 1298499 w 1483633"/>
                <a:gd name="connsiteY67" fmla="*/ 561003 h 1215002"/>
                <a:gd name="connsiteX68" fmla="*/ 1295919 w 1483633"/>
                <a:gd name="connsiteY68" fmla="*/ 589849 h 1215002"/>
                <a:gd name="connsiteX69" fmla="*/ 1324772 w 1483633"/>
                <a:gd name="connsiteY69" fmla="*/ 592425 h 1215002"/>
                <a:gd name="connsiteX70" fmla="*/ 1347989 w 1483633"/>
                <a:gd name="connsiteY70" fmla="*/ 573089 h 1215002"/>
                <a:gd name="connsiteX71" fmla="*/ 1131454 w 1483633"/>
                <a:gd name="connsiteY71" fmla="*/ 885327 h 1215002"/>
                <a:gd name="connsiteX72" fmla="*/ 1077757 w 1483633"/>
                <a:gd name="connsiteY72" fmla="*/ 638191 h 1215002"/>
                <a:gd name="connsiteX73" fmla="*/ 1265717 w 1483633"/>
                <a:gd name="connsiteY73" fmla="*/ 297740 h 1215002"/>
                <a:gd name="connsiteX74" fmla="*/ 1285362 w 1483633"/>
                <a:gd name="connsiteY74" fmla="*/ 313907 h 1215002"/>
                <a:gd name="connsiteX75" fmla="*/ 1456415 w 1483633"/>
                <a:gd name="connsiteY75" fmla="*/ 313907 h 1215002"/>
                <a:gd name="connsiteX76" fmla="*/ 1476934 w 1483633"/>
                <a:gd name="connsiteY76" fmla="*/ 293460 h 1215002"/>
                <a:gd name="connsiteX77" fmla="*/ 1456415 w 1483633"/>
                <a:gd name="connsiteY77" fmla="*/ 272974 h 1215002"/>
                <a:gd name="connsiteX78" fmla="*/ 1285362 w 1483633"/>
                <a:gd name="connsiteY78" fmla="*/ 272974 h 1215002"/>
                <a:gd name="connsiteX79" fmla="*/ 1278497 w 1483633"/>
                <a:gd name="connsiteY79" fmla="*/ 274361 h 1215002"/>
                <a:gd name="connsiteX80" fmla="*/ 1385454 w 1483633"/>
                <a:gd name="connsiteY80" fmla="*/ 77944 h 1215002"/>
                <a:gd name="connsiteX81" fmla="*/ 1385891 w 1483633"/>
                <a:gd name="connsiteY81" fmla="*/ 76517 h 1215002"/>
                <a:gd name="connsiteX82" fmla="*/ 1347592 w 1483633"/>
                <a:gd name="connsiteY82" fmla="*/ 219917 h 1215002"/>
                <a:gd name="connsiteX83" fmla="*/ 1362118 w 1483633"/>
                <a:gd name="connsiteY83" fmla="*/ 244960 h 1215002"/>
                <a:gd name="connsiteX84" fmla="*/ 1367436 w 1483633"/>
                <a:gd name="connsiteY84" fmla="*/ 245674 h 1215002"/>
                <a:gd name="connsiteX85" fmla="*/ 1387240 w 1483633"/>
                <a:gd name="connsiteY85" fmla="*/ 230458 h 1215002"/>
                <a:gd name="connsiteX86" fmla="*/ 1441930 w 1483633"/>
                <a:gd name="connsiteY86" fmla="*/ 25680 h 1215002"/>
                <a:gd name="connsiteX87" fmla="*/ 1434310 w 1483633"/>
                <a:gd name="connsiteY87" fmla="*/ 3965 h 1215002"/>
                <a:gd name="connsiteX88" fmla="*/ 1411331 w 1483633"/>
                <a:gd name="connsiteY88" fmla="*/ 3014 h 1215002"/>
                <a:gd name="connsiteX89" fmla="*/ 1190430 w 1483633"/>
                <a:gd name="connsiteY89" fmla="*/ 139480 h 1215002"/>
                <a:gd name="connsiteX90" fmla="*/ 1183802 w 1483633"/>
                <a:gd name="connsiteY90" fmla="*/ 167693 h 1215002"/>
                <a:gd name="connsiteX91" fmla="*/ 1211980 w 1483633"/>
                <a:gd name="connsiteY91" fmla="*/ 174350 h 1215002"/>
                <a:gd name="connsiteX92" fmla="*/ 1324018 w 1483633"/>
                <a:gd name="connsiteY92" fmla="*/ 105087 h 1215002"/>
                <a:gd name="connsiteX93" fmla="*/ 1064581 w 1483633"/>
                <a:gd name="connsiteY93" fmla="*/ 577645 h 1215002"/>
                <a:gd name="connsiteX94" fmla="*/ 1000406 w 1483633"/>
                <a:gd name="connsiteY94" fmla="*/ 282286 h 1215002"/>
                <a:gd name="connsiteX95" fmla="*/ 981237 w 1483633"/>
                <a:gd name="connsiteY95" fmla="*/ 266159 h 1215002"/>
                <a:gd name="connsiteX96" fmla="*/ 960798 w 1483633"/>
                <a:gd name="connsiteY96" fmla="*/ 280463 h 121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483633" h="1215002">
                  <a:moveTo>
                    <a:pt x="1034379" y="631692"/>
                  </a:moveTo>
                  <a:cubicBezTo>
                    <a:pt x="1007232" y="679955"/>
                    <a:pt x="985404" y="718113"/>
                    <a:pt x="973220" y="738004"/>
                  </a:cubicBezTo>
                  <a:cubicBezTo>
                    <a:pt x="957861" y="716647"/>
                    <a:pt x="933096" y="666126"/>
                    <a:pt x="904481" y="600469"/>
                  </a:cubicBezTo>
                  <a:cubicBezTo>
                    <a:pt x="928651" y="521260"/>
                    <a:pt x="953813" y="440189"/>
                    <a:pt x="976712" y="366686"/>
                  </a:cubicBezTo>
                  <a:lnTo>
                    <a:pt x="1034379" y="631692"/>
                  </a:lnTo>
                  <a:close/>
                  <a:moveTo>
                    <a:pt x="1388987" y="64987"/>
                  </a:moveTo>
                  <a:lnTo>
                    <a:pt x="1387756" y="69464"/>
                  </a:lnTo>
                  <a:cubicBezTo>
                    <a:pt x="1387835" y="68276"/>
                    <a:pt x="1387558" y="67087"/>
                    <a:pt x="1387439" y="65898"/>
                  </a:cubicBezTo>
                  <a:lnTo>
                    <a:pt x="1388987" y="64987"/>
                  </a:lnTo>
                  <a:close/>
                  <a:moveTo>
                    <a:pt x="756050" y="959583"/>
                  </a:moveTo>
                  <a:cubicBezTo>
                    <a:pt x="730531" y="911043"/>
                    <a:pt x="687708" y="822166"/>
                    <a:pt x="641750" y="724572"/>
                  </a:cubicBezTo>
                  <a:cubicBezTo>
                    <a:pt x="680881" y="609265"/>
                    <a:pt x="726840" y="477752"/>
                    <a:pt x="766130" y="367121"/>
                  </a:cubicBezTo>
                  <a:cubicBezTo>
                    <a:pt x="801651" y="462022"/>
                    <a:pt x="833083" y="540596"/>
                    <a:pt x="860547" y="603480"/>
                  </a:cubicBezTo>
                  <a:cubicBezTo>
                    <a:pt x="818478" y="741016"/>
                    <a:pt x="775576" y="884495"/>
                    <a:pt x="756050" y="959583"/>
                  </a:cubicBezTo>
                  <a:close/>
                  <a:moveTo>
                    <a:pt x="526973" y="947894"/>
                  </a:moveTo>
                  <a:cubicBezTo>
                    <a:pt x="500184" y="883782"/>
                    <a:pt x="454782" y="770972"/>
                    <a:pt x="411006" y="661252"/>
                  </a:cubicBezTo>
                  <a:lnTo>
                    <a:pt x="491492" y="498278"/>
                  </a:lnTo>
                  <a:cubicBezTo>
                    <a:pt x="533085" y="589334"/>
                    <a:pt x="567812" y="664700"/>
                    <a:pt x="597180" y="727583"/>
                  </a:cubicBezTo>
                  <a:cubicBezTo>
                    <a:pt x="567415" y="816025"/>
                    <a:pt x="541856" y="894996"/>
                    <a:pt x="526973" y="947894"/>
                  </a:cubicBezTo>
                  <a:close/>
                  <a:moveTo>
                    <a:pt x="960798" y="280463"/>
                  </a:moveTo>
                  <a:cubicBezTo>
                    <a:pt x="947621" y="322346"/>
                    <a:pt x="915237" y="425686"/>
                    <a:pt x="879478" y="541825"/>
                  </a:cubicBezTo>
                  <a:cubicBezTo>
                    <a:pt x="848641" y="467886"/>
                    <a:pt x="815343" y="382496"/>
                    <a:pt x="785022" y="300038"/>
                  </a:cubicBezTo>
                  <a:cubicBezTo>
                    <a:pt x="782085" y="291994"/>
                    <a:pt x="774385" y="286605"/>
                    <a:pt x="765773" y="286605"/>
                  </a:cubicBezTo>
                  <a:lnTo>
                    <a:pt x="765694" y="286605"/>
                  </a:lnTo>
                  <a:cubicBezTo>
                    <a:pt x="757042" y="286684"/>
                    <a:pt x="749342" y="292113"/>
                    <a:pt x="746445" y="300236"/>
                  </a:cubicBezTo>
                  <a:cubicBezTo>
                    <a:pt x="708385" y="406666"/>
                    <a:pt x="659609" y="544440"/>
                    <a:pt x="616508" y="670722"/>
                  </a:cubicBezTo>
                  <a:cubicBezTo>
                    <a:pt x="579202" y="590999"/>
                    <a:pt x="541618" y="509373"/>
                    <a:pt x="510940" y="441972"/>
                  </a:cubicBezTo>
                  <a:cubicBezTo>
                    <a:pt x="507645" y="434760"/>
                    <a:pt x="500502" y="430084"/>
                    <a:pt x="492604" y="429966"/>
                  </a:cubicBezTo>
                  <a:cubicBezTo>
                    <a:pt x="483277" y="429054"/>
                    <a:pt x="477404" y="434285"/>
                    <a:pt x="473871" y="441417"/>
                  </a:cubicBezTo>
                  <a:lnTo>
                    <a:pt x="390607" y="610018"/>
                  </a:lnTo>
                  <a:cubicBezTo>
                    <a:pt x="377827" y="577883"/>
                    <a:pt x="365485" y="546738"/>
                    <a:pt x="354094" y="518011"/>
                  </a:cubicBezTo>
                  <a:cubicBezTo>
                    <a:pt x="351237" y="510641"/>
                    <a:pt x="344331" y="505608"/>
                    <a:pt x="336433" y="505093"/>
                  </a:cubicBezTo>
                  <a:cubicBezTo>
                    <a:pt x="328020" y="504776"/>
                    <a:pt x="320995" y="508659"/>
                    <a:pt x="317106" y="515515"/>
                  </a:cubicBezTo>
                  <a:lnTo>
                    <a:pt x="2622" y="1075246"/>
                  </a:lnTo>
                  <a:cubicBezTo>
                    <a:pt x="-2895" y="1085113"/>
                    <a:pt x="597" y="1097595"/>
                    <a:pt x="10519" y="1103142"/>
                  </a:cubicBezTo>
                  <a:cubicBezTo>
                    <a:pt x="13655" y="1104925"/>
                    <a:pt x="17108" y="1105757"/>
                    <a:pt x="20521" y="1105757"/>
                  </a:cubicBezTo>
                  <a:cubicBezTo>
                    <a:pt x="27704" y="1105757"/>
                    <a:pt x="34649" y="1101993"/>
                    <a:pt x="38420" y="1095296"/>
                  </a:cubicBezTo>
                  <a:lnTo>
                    <a:pt x="331790" y="573128"/>
                  </a:lnTo>
                  <a:cubicBezTo>
                    <a:pt x="344093" y="604154"/>
                    <a:pt x="355364" y="632683"/>
                    <a:pt x="366040" y="659707"/>
                  </a:cubicBezTo>
                  <a:lnTo>
                    <a:pt x="106404" y="1185401"/>
                  </a:lnTo>
                  <a:cubicBezTo>
                    <a:pt x="101404" y="1195546"/>
                    <a:pt x="105571" y="1207829"/>
                    <a:pt x="115771" y="1212822"/>
                  </a:cubicBezTo>
                  <a:cubicBezTo>
                    <a:pt x="118628" y="1214288"/>
                    <a:pt x="121764" y="1214922"/>
                    <a:pt x="124819" y="1214922"/>
                  </a:cubicBezTo>
                  <a:cubicBezTo>
                    <a:pt x="132360" y="1214922"/>
                    <a:pt x="139623" y="1210761"/>
                    <a:pt x="143195" y="1203510"/>
                  </a:cubicBezTo>
                  <a:lnTo>
                    <a:pt x="386400" y="711060"/>
                  </a:lnTo>
                  <a:cubicBezTo>
                    <a:pt x="462957" y="903991"/>
                    <a:pt x="495342" y="983081"/>
                    <a:pt x="513122" y="1013987"/>
                  </a:cubicBezTo>
                  <a:cubicBezTo>
                    <a:pt x="513122" y="1014067"/>
                    <a:pt x="513202" y="1014146"/>
                    <a:pt x="513202" y="1014185"/>
                  </a:cubicBezTo>
                  <a:lnTo>
                    <a:pt x="513281" y="1014185"/>
                  </a:lnTo>
                  <a:cubicBezTo>
                    <a:pt x="525505" y="1035463"/>
                    <a:pt x="530942" y="1033879"/>
                    <a:pt x="539157" y="1031422"/>
                  </a:cubicBezTo>
                  <a:cubicBezTo>
                    <a:pt x="549317" y="1028411"/>
                    <a:pt x="555747" y="1018782"/>
                    <a:pt x="553643" y="1008440"/>
                  </a:cubicBezTo>
                  <a:cubicBezTo>
                    <a:pt x="554040" y="991758"/>
                    <a:pt x="582933" y="899909"/>
                    <a:pt x="622541" y="781552"/>
                  </a:cubicBezTo>
                  <a:cubicBezTo>
                    <a:pt x="743508" y="1037564"/>
                    <a:pt x="753906" y="1035741"/>
                    <a:pt x="769345" y="1032175"/>
                  </a:cubicBezTo>
                  <a:cubicBezTo>
                    <a:pt x="778394" y="1030233"/>
                    <a:pt x="785736" y="1019653"/>
                    <a:pt x="786291" y="1010421"/>
                  </a:cubicBezTo>
                  <a:cubicBezTo>
                    <a:pt x="787363" y="990728"/>
                    <a:pt x="832607" y="836550"/>
                    <a:pt x="886265" y="660183"/>
                  </a:cubicBezTo>
                  <a:cubicBezTo>
                    <a:pt x="924761" y="741452"/>
                    <a:pt x="953456" y="784167"/>
                    <a:pt x="971910" y="786980"/>
                  </a:cubicBezTo>
                  <a:cubicBezTo>
                    <a:pt x="981594" y="788644"/>
                    <a:pt x="990683" y="784721"/>
                    <a:pt x="996636" y="776916"/>
                  </a:cubicBezTo>
                  <a:cubicBezTo>
                    <a:pt x="1003065" y="768515"/>
                    <a:pt x="1021718" y="736975"/>
                    <a:pt x="1047435" y="691842"/>
                  </a:cubicBezTo>
                  <a:lnTo>
                    <a:pt x="1101252" y="939414"/>
                  </a:lnTo>
                  <a:cubicBezTo>
                    <a:pt x="1102998" y="947379"/>
                    <a:pt x="1109229" y="953521"/>
                    <a:pt x="1117167" y="955145"/>
                  </a:cubicBezTo>
                  <a:cubicBezTo>
                    <a:pt x="1125303" y="956730"/>
                    <a:pt x="1133319" y="953560"/>
                    <a:pt x="1138042" y="946943"/>
                  </a:cubicBezTo>
                  <a:cubicBezTo>
                    <a:pt x="1285918" y="738837"/>
                    <a:pt x="1361919" y="627493"/>
                    <a:pt x="1401012" y="566907"/>
                  </a:cubicBezTo>
                  <a:lnTo>
                    <a:pt x="1368032" y="662164"/>
                  </a:lnTo>
                  <a:cubicBezTo>
                    <a:pt x="1364340" y="672862"/>
                    <a:pt x="1369976" y="684512"/>
                    <a:pt x="1380731" y="688236"/>
                  </a:cubicBezTo>
                  <a:cubicBezTo>
                    <a:pt x="1382914" y="688989"/>
                    <a:pt x="1385176" y="689346"/>
                    <a:pt x="1387439" y="689346"/>
                  </a:cubicBezTo>
                  <a:cubicBezTo>
                    <a:pt x="1395892" y="689346"/>
                    <a:pt x="1403869" y="684036"/>
                    <a:pt x="1406806" y="675557"/>
                  </a:cubicBezTo>
                  <a:lnTo>
                    <a:pt x="1482530" y="457148"/>
                  </a:lnTo>
                  <a:cubicBezTo>
                    <a:pt x="1485506" y="448430"/>
                    <a:pt x="1482371" y="438842"/>
                    <a:pt x="1474791" y="433571"/>
                  </a:cubicBezTo>
                  <a:cubicBezTo>
                    <a:pt x="1467171" y="428341"/>
                    <a:pt x="1457011" y="428896"/>
                    <a:pt x="1449986" y="434721"/>
                  </a:cubicBezTo>
                  <a:lnTo>
                    <a:pt x="1298499" y="561003"/>
                  </a:lnTo>
                  <a:cubicBezTo>
                    <a:pt x="1289847" y="568254"/>
                    <a:pt x="1288656" y="581132"/>
                    <a:pt x="1295919" y="589849"/>
                  </a:cubicBezTo>
                  <a:cubicBezTo>
                    <a:pt x="1303182" y="598527"/>
                    <a:pt x="1316120" y="599676"/>
                    <a:pt x="1324772" y="592425"/>
                  </a:cubicBezTo>
                  <a:lnTo>
                    <a:pt x="1347989" y="573089"/>
                  </a:lnTo>
                  <a:cubicBezTo>
                    <a:pt x="1291792" y="656933"/>
                    <a:pt x="1202812" y="784444"/>
                    <a:pt x="1131454" y="885327"/>
                  </a:cubicBezTo>
                  <a:lnTo>
                    <a:pt x="1077757" y="638191"/>
                  </a:lnTo>
                  <a:cubicBezTo>
                    <a:pt x="1132367" y="540913"/>
                    <a:pt x="1204598" y="409520"/>
                    <a:pt x="1265717" y="297740"/>
                  </a:cubicBezTo>
                  <a:cubicBezTo>
                    <a:pt x="1267741" y="306893"/>
                    <a:pt x="1275560" y="313907"/>
                    <a:pt x="1285362" y="313907"/>
                  </a:cubicBezTo>
                  <a:lnTo>
                    <a:pt x="1456415" y="313907"/>
                  </a:lnTo>
                  <a:cubicBezTo>
                    <a:pt x="1467766" y="313907"/>
                    <a:pt x="1476934" y="304753"/>
                    <a:pt x="1476934" y="293460"/>
                  </a:cubicBezTo>
                  <a:cubicBezTo>
                    <a:pt x="1476934" y="282128"/>
                    <a:pt x="1467766" y="272974"/>
                    <a:pt x="1456415" y="272974"/>
                  </a:cubicBezTo>
                  <a:lnTo>
                    <a:pt x="1285362" y="272974"/>
                  </a:lnTo>
                  <a:cubicBezTo>
                    <a:pt x="1282942" y="272974"/>
                    <a:pt x="1280679" y="273569"/>
                    <a:pt x="1278497" y="274361"/>
                  </a:cubicBezTo>
                  <a:cubicBezTo>
                    <a:pt x="1331162" y="177995"/>
                    <a:pt x="1373508" y="99896"/>
                    <a:pt x="1385454" y="77944"/>
                  </a:cubicBezTo>
                  <a:cubicBezTo>
                    <a:pt x="1385692" y="77468"/>
                    <a:pt x="1385692" y="76953"/>
                    <a:pt x="1385891" y="76517"/>
                  </a:cubicBezTo>
                  <a:lnTo>
                    <a:pt x="1347592" y="219917"/>
                  </a:lnTo>
                  <a:cubicBezTo>
                    <a:pt x="1344655" y="230854"/>
                    <a:pt x="1351204" y="242068"/>
                    <a:pt x="1362118" y="244960"/>
                  </a:cubicBezTo>
                  <a:cubicBezTo>
                    <a:pt x="1363904" y="245435"/>
                    <a:pt x="1365690" y="245674"/>
                    <a:pt x="1367436" y="245674"/>
                  </a:cubicBezTo>
                  <a:cubicBezTo>
                    <a:pt x="1376525" y="245674"/>
                    <a:pt x="1384820" y="239611"/>
                    <a:pt x="1387240" y="230458"/>
                  </a:cubicBezTo>
                  <a:lnTo>
                    <a:pt x="1441930" y="25680"/>
                  </a:lnTo>
                  <a:cubicBezTo>
                    <a:pt x="1444112" y="17557"/>
                    <a:pt x="1441096" y="8958"/>
                    <a:pt x="1434310" y="3965"/>
                  </a:cubicBezTo>
                  <a:cubicBezTo>
                    <a:pt x="1427642" y="-1027"/>
                    <a:pt x="1418395" y="-1463"/>
                    <a:pt x="1411331" y="3014"/>
                  </a:cubicBezTo>
                  <a:lnTo>
                    <a:pt x="1190430" y="139480"/>
                  </a:lnTo>
                  <a:cubicBezTo>
                    <a:pt x="1180786" y="145464"/>
                    <a:pt x="1177809" y="158064"/>
                    <a:pt x="1183802" y="167693"/>
                  </a:cubicBezTo>
                  <a:cubicBezTo>
                    <a:pt x="1189755" y="177322"/>
                    <a:pt x="1202455" y="180293"/>
                    <a:pt x="1211980" y="174350"/>
                  </a:cubicBezTo>
                  <a:lnTo>
                    <a:pt x="1324018" y="105087"/>
                  </a:lnTo>
                  <a:cubicBezTo>
                    <a:pt x="1255755" y="230695"/>
                    <a:pt x="1145583" y="432303"/>
                    <a:pt x="1064581" y="577645"/>
                  </a:cubicBezTo>
                  <a:lnTo>
                    <a:pt x="1000406" y="282286"/>
                  </a:lnTo>
                  <a:cubicBezTo>
                    <a:pt x="998421" y="273212"/>
                    <a:pt x="990563" y="266595"/>
                    <a:pt x="981237" y="266159"/>
                  </a:cubicBezTo>
                  <a:cubicBezTo>
                    <a:pt x="971831" y="265327"/>
                    <a:pt x="963536" y="271627"/>
                    <a:pt x="960798" y="28046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04FE7E47-391D-534A-9292-A4206360C72D}"/>
                </a:ext>
              </a:extLst>
            </p:cNvPr>
            <p:cNvSpPr/>
            <p:nvPr/>
          </p:nvSpPr>
          <p:spPr>
            <a:xfrm>
              <a:off x="5314661" y="2323207"/>
              <a:ext cx="178118" cy="45966"/>
            </a:xfrm>
            <a:custGeom>
              <a:avLst/>
              <a:gdLst>
                <a:gd name="connsiteX0" fmla="*/ 20416 w 178118"/>
                <a:gd name="connsiteY0" fmla="*/ 45866 h 45966"/>
                <a:gd name="connsiteX1" fmla="*/ 22837 w 178118"/>
                <a:gd name="connsiteY1" fmla="*/ 45746 h 45966"/>
                <a:gd name="connsiteX2" fmla="*/ 156068 w 178118"/>
                <a:gd name="connsiteY2" fmla="*/ 42656 h 45966"/>
                <a:gd name="connsiteX3" fmla="*/ 178015 w 178118"/>
                <a:gd name="connsiteY3" fmla="*/ 23675 h 45966"/>
                <a:gd name="connsiteX4" fmla="*/ 159045 w 178118"/>
                <a:gd name="connsiteY4" fmla="*/ 1803 h 45966"/>
                <a:gd name="connsiteX5" fmla="*/ 18035 w 178118"/>
                <a:gd name="connsiteY5" fmla="*/ 5052 h 45966"/>
                <a:gd name="connsiteX6" fmla="*/ 96 w 178118"/>
                <a:gd name="connsiteY6" fmla="*/ 27836 h 45966"/>
                <a:gd name="connsiteX7" fmla="*/ 20416 w 178118"/>
                <a:gd name="connsiteY7" fmla="*/ 45866 h 4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8" h="45966">
                  <a:moveTo>
                    <a:pt x="20416" y="45866"/>
                  </a:moveTo>
                  <a:cubicBezTo>
                    <a:pt x="21250" y="45866"/>
                    <a:pt x="22043" y="45866"/>
                    <a:pt x="22837" y="45746"/>
                  </a:cubicBezTo>
                  <a:cubicBezTo>
                    <a:pt x="66930" y="40516"/>
                    <a:pt x="111777" y="39446"/>
                    <a:pt x="156068" y="42656"/>
                  </a:cubicBezTo>
                  <a:cubicBezTo>
                    <a:pt x="167379" y="43646"/>
                    <a:pt x="177182" y="35048"/>
                    <a:pt x="178015" y="23675"/>
                  </a:cubicBezTo>
                  <a:cubicBezTo>
                    <a:pt x="178809" y="12422"/>
                    <a:pt x="170316" y="2595"/>
                    <a:pt x="159045" y="1803"/>
                  </a:cubicBezTo>
                  <a:cubicBezTo>
                    <a:pt x="112134" y="-1565"/>
                    <a:pt x="64628" y="-455"/>
                    <a:pt x="18035" y="5052"/>
                  </a:cubicBezTo>
                  <a:cubicBezTo>
                    <a:pt x="6803" y="6400"/>
                    <a:pt x="-1253" y="16583"/>
                    <a:pt x="96" y="27836"/>
                  </a:cubicBezTo>
                  <a:cubicBezTo>
                    <a:pt x="1327" y="38218"/>
                    <a:pt x="10217" y="45866"/>
                    <a:pt x="20416" y="4586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62045E73-5F4A-1044-98DA-72F4A41DB079}"/>
                </a:ext>
              </a:extLst>
            </p:cNvPr>
            <p:cNvSpPr/>
            <p:nvPr/>
          </p:nvSpPr>
          <p:spPr>
            <a:xfrm>
              <a:off x="5581667" y="2324438"/>
              <a:ext cx="123031" cy="40932"/>
            </a:xfrm>
            <a:custGeom>
              <a:avLst/>
              <a:gdLst>
                <a:gd name="connsiteX0" fmla="*/ 102520 w 123031"/>
                <a:gd name="connsiteY0" fmla="*/ 40831 h 40932"/>
                <a:gd name="connsiteX1" fmla="*/ 122999 w 123031"/>
                <a:gd name="connsiteY1" fmla="*/ 20345 h 40932"/>
                <a:gd name="connsiteX2" fmla="*/ 102520 w 123031"/>
                <a:gd name="connsiteY2" fmla="*/ -101 h 40932"/>
                <a:gd name="connsiteX3" fmla="*/ 20447 w 123031"/>
                <a:gd name="connsiteY3" fmla="*/ -101 h 40932"/>
                <a:gd name="connsiteX4" fmla="*/ -32 w 123031"/>
                <a:gd name="connsiteY4" fmla="*/ 20345 h 40932"/>
                <a:gd name="connsiteX5" fmla="*/ 20447 w 123031"/>
                <a:gd name="connsiteY5" fmla="*/ 40831 h 40932"/>
                <a:gd name="connsiteX6" fmla="*/ 102520 w 123031"/>
                <a:gd name="connsiteY6" fmla="*/ 40831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1" h="40932">
                  <a:moveTo>
                    <a:pt x="102520" y="40831"/>
                  </a:moveTo>
                  <a:cubicBezTo>
                    <a:pt x="113831" y="40831"/>
                    <a:pt x="122999" y="31677"/>
                    <a:pt x="122999" y="20345"/>
                  </a:cubicBezTo>
                  <a:cubicBezTo>
                    <a:pt x="122999" y="9052"/>
                    <a:pt x="113831" y="-101"/>
                    <a:pt x="102520" y="-101"/>
                  </a:cubicBezTo>
                  <a:lnTo>
                    <a:pt x="20447" y="-101"/>
                  </a:lnTo>
                  <a:cubicBezTo>
                    <a:pt x="9136" y="-101"/>
                    <a:pt x="-32" y="9052"/>
                    <a:pt x="-32" y="20345"/>
                  </a:cubicBezTo>
                  <a:cubicBezTo>
                    <a:pt x="-32" y="31677"/>
                    <a:pt x="9136" y="40831"/>
                    <a:pt x="20447" y="40831"/>
                  </a:cubicBezTo>
                  <a:lnTo>
                    <a:pt x="102520" y="40831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59E6785-5B07-7745-A21C-E07FBA9800BF}"/>
                </a:ext>
              </a:extLst>
            </p:cNvPr>
            <p:cNvSpPr/>
            <p:nvPr/>
          </p:nvSpPr>
          <p:spPr>
            <a:xfrm>
              <a:off x="5807251" y="2310767"/>
              <a:ext cx="158115" cy="40971"/>
            </a:xfrm>
            <a:custGeom>
              <a:avLst/>
              <a:gdLst>
                <a:gd name="connsiteX0" fmla="*/ 20545 w 158115"/>
                <a:gd name="connsiteY0" fmla="*/ 40869 h 40971"/>
                <a:gd name="connsiteX1" fmla="*/ 137583 w 158115"/>
                <a:gd name="connsiteY1" fmla="*/ 40869 h 40971"/>
                <a:gd name="connsiteX2" fmla="*/ 158102 w 158115"/>
                <a:gd name="connsiteY2" fmla="*/ 20384 h 40971"/>
                <a:gd name="connsiteX3" fmla="*/ 137583 w 158115"/>
                <a:gd name="connsiteY3" fmla="*/ -103 h 40971"/>
                <a:gd name="connsiteX4" fmla="*/ 20545 w 158115"/>
                <a:gd name="connsiteY4" fmla="*/ -103 h 40971"/>
                <a:gd name="connsiteX5" fmla="*/ -13 w 158115"/>
                <a:gd name="connsiteY5" fmla="*/ 20384 h 40971"/>
                <a:gd name="connsiteX6" fmla="*/ 20545 w 158115"/>
                <a:gd name="connsiteY6" fmla="*/ 40869 h 4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15" h="40971">
                  <a:moveTo>
                    <a:pt x="20545" y="40869"/>
                  </a:moveTo>
                  <a:lnTo>
                    <a:pt x="137583" y="40869"/>
                  </a:lnTo>
                  <a:cubicBezTo>
                    <a:pt x="148895" y="40869"/>
                    <a:pt x="158102" y="31716"/>
                    <a:pt x="158102" y="20384"/>
                  </a:cubicBezTo>
                  <a:cubicBezTo>
                    <a:pt x="158102" y="9051"/>
                    <a:pt x="148895" y="-103"/>
                    <a:pt x="137583" y="-103"/>
                  </a:cubicBezTo>
                  <a:lnTo>
                    <a:pt x="20545" y="-103"/>
                  </a:lnTo>
                  <a:cubicBezTo>
                    <a:pt x="9194" y="-103"/>
                    <a:pt x="-13" y="9051"/>
                    <a:pt x="-13" y="20384"/>
                  </a:cubicBezTo>
                  <a:cubicBezTo>
                    <a:pt x="-13" y="31716"/>
                    <a:pt x="9194" y="40869"/>
                    <a:pt x="20545" y="40869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07ECCCC9-B82D-1542-B567-803A20B769DC}"/>
                </a:ext>
              </a:extLst>
            </p:cNvPr>
            <p:cNvSpPr/>
            <p:nvPr/>
          </p:nvSpPr>
          <p:spPr>
            <a:xfrm>
              <a:off x="6470470" y="2269836"/>
              <a:ext cx="116522" cy="40931"/>
            </a:xfrm>
            <a:custGeom>
              <a:avLst/>
              <a:gdLst>
                <a:gd name="connsiteX0" fmla="*/ 20557 w 116522"/>
                <a:gd name="connsiteY0" fmla="*/ -106 h 40931"/>
                <a:gd name="connsiteX1" fmla="*/ 38 w 116522"/>
                <a:gd name="connsiteY1" fmla="*/ 20340 h 40931"/>
                <a:gd name="connsiteX2" fmla="*/ 20557 w 116522"/>
                <a:gd name="connsiteY2" fmla="*/ 40826 h 40931"/>
                <a:gd name="connsiteX3" fmla="*/ 96043 w 116522"/>
                <a:gd name="connsiteY3" fmla="*/ 40826 h 40931"/>
                <a:gd name="connsiteX4" fmla="*/ 116561 w 116522"/>
                <a:gd name="connsiteY4" fmla="*/ 20340 h 40931"/>
                <a:gd name="connsiteX5" fmla="*/ 96043 w 116522"/>
                <a:gd name="connsiteY5" fmla="*/ -106 h 40931"/>
                <a:gd name="connsiteX6" fmla="*/ 20557 w 116522"/>
                <a:gd name="connsiteY6" fmla="*/ -106 h 4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522" h="40931">
                  <a:moveTo>
                    <a:pt x="20557" y="-106"/>
                  </a:moveTo>
                  <a:cubicBezTo>
                    <a:pt x="9206" y="-106"/>
                    <a:pt x="38" y="9048"/>
                    <a:pt x="38" y="20340"/>
                  </a:cubicBezTo>
                  <a:cubicBezTo>
                    <a:pt x="38" y="31673"/>
                    <a:pt x="9206" y="40826"/>
                    <a:pt x="20557" y="40826"/>
                  </a:cubicBezTo>
                  <a:lnTo>
                    <a:pt x="96043" y="40826"/>
                  </a:lnTo>
                  <a:cubicBezTo>
                    <a:pt x="107393" y="40826"/>
                    <a:pt x="116561" y="31673"/>
                    <a:pt x="116561" y="20340"/>
                  </a:cubicBezTo>
                  <a:cubicBezTo>
                    <a:pt x="116561" y="9048"/>
                    <a:pt x="107393" y="-106"/>
                    <a:pt x="96043" y="-106"/>
                  </a:cubicBezTo>
                  <a:lnTo>
                    <a:pt x="20557" y="-10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A5946B8-AD27-8A47-A4DD-28942A46F148}"/>
                </a:ext>
              </a:extLst>
            </p:cNvPr>
            <p:cNvSpPr/>
            <p:nvPr/>
          </p:nvSpPr>
          <p:spPr>
            <a:xfrm>
              <a:off x="5697912" y="3013860"/>
              <a:ext cx="213161" cy="40932"/>
            </a:xfrm>
            <a:custGeom>
              <a:avLst/>
              <a:gdLst>
                <a:gd name="connsiteX0" fmla="*/ 192624 w 213161"/>
                <a:gd name="connsiteY0" fmla="*/ 40886 h 40932"/>
                <a:gd name="connsiteX1" fmla="*/ 213142 w 213161"/>
                <a:gd name="connsiteY1" fmla="*/ 20439 h 40932"/>
                <a:gd name="connsiteX2" fmla="*/ 192624 w 213161"/>
                <a:gd name="connsiteY2" fmla="*/ -46 h 40932"/>
                <a:gd name="connsiteX3" fmla="*/ 20499 w 213161"/>
                <a:gd name="connsiteY3" fmla="*/ -46 h 40932"/>
                <a:gd name="connsiteX4" fmla="*/ -20 w 213161"/>
                <a:gd name="connsiteY4" fmla="*/ 20439 h 40932"/>
                <a:gd name="connsiteX5" fmla="*/ 20499 w 213161"/>
                <a:gd name="connsiteY5" fmla="*/ 40886 h 40932"/>
                <a:gd name="connsiteX6" fmla="*/ 192624 w 213161"/>
                <a:gd name="connsiteY6" fmla="*/ 4088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161" h="40932">
                  <a:moveTo>
                    <a:pt x="192624" y="40886"/>
                  </a:moveTo>
                  <a:cubicBezTo>
                    <a:pt x="203974" y="40886"/>
                    <a:pt x="213142" y="31732"/>
                    <a:pt x="213142" y="20439"/>
                  </a:cubicBezTo>
                  <a:cubicBezTo>
                    <a:pt x="213142" y="9107"/>
                    <a:pt x="203974" y="-46"/>
                    <a:pt x="192624" y="-46"/>
                  </a:cubicBezTo>
                  <a:lnTo>
                    <a:pt x="20499" y="-46"/>
                  </a:lnTo>
                  <a:cubicBezTo>
                    <a:pt x="9148" y="-46"/>
                    <a:pt x="-20" y="9107"/>
                    <a:pt x="-20" y="20439"/>
                  </a:cubicBezTo>
                  <a:cubicBezTo>
                    <a:pt x="-20" y="31732"/>
                    <a:pt x="9148" y="40886"/>
                    <a:pt x="20499" y="40886"/>
                  </a:cubicBezTo>
                  <a:lnTo>
                    <a:pt x="192624" y="4088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9EFC3149-2635-574A-BAA0-EFDEE3C9ABA2}"/>
                </a:ext>
              </a:extLst>
            </p:cNvPr>
            <p:cNvSpPr/>
            <p:nvPr/>
          </p:nvSpPr>
          <p:spPr>
            <a:xfrm>
              <a:off x="6244846" y="3007045"/>
              <a:ext cx="172521" cy="40932"/>
            </a:xfrm>
            <a:custGeom>
              <a:avLst/>
              <a:gdLst>
                <a:gd name="connsiteX0" fmla="*/ 152065 w 172521"/>
                <a:gd name="connsiteY0" fmla="*/ 40885 h 40932"/>
                <a:gd name="connsiteX1" fmla="*/ 172544 w 172521"/>
                <a:gd name="connsiteY1" fmla="*/ 20399 h 40932"/>
                <a:gd name="connsiteX2" fmla="*/ 152065 w 172521"/>
                <a:gd name="connsiteY2" fmla="*/ -47 h 40932"/>
                <a:gd name="connsiteX3" fmla="*/ 20541 w 172521"/>
                <a:gd name="connsiteY3" fmla="*/ -47 h 40932"/>
                <a:gd name="connsiteX4" fmla="*/ 22 w 172521"/>
                <a:gd name="connsiteY4" fmla="*/ 20399 h 40932"/>
                <a:gd name="connsiteX5" fmla="*/ 20541 w 172521"/>
                <a:gd name="connsiteY5" fmla="*/ 40885 h 40932"/>
                <a:gd name="connsiteX6" fmla="*/ 152065 w 172521"/>
                <a:gd name="connsiteY6" fmla="*/ 40885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21" h="40932">
                  <a:moveTo>
                    <a:pt x="152065" y="40885"/>
                  </a:moveTo>
                  <a:cubicBezTo>
                    <a:pt x="163416" y="40885"/>
                    <a:pt x="172544" y="31732"/>
                    <a:pt x="172544" y="20399"/>
                  </a:cubicBezTo>
                  <a:cubicBezTo>
                    <a:pt x="172544" y="9106"/>
                    <a:pt x="163416" y="-47"/>
                    <a:pt x="152065" y="-47"/>
                  </a:cubicBezTo>
                  <a:lnTo>
                    <a:pt x="20541" y="-47"/>
                  </a:lnTo>
                  <a:cubicBezTo>
                    <a:pt x="9190" y="-47"/>
                    <a:pt x="22" y="9106"/>
                    <a:pt x="22" y="20399"/>
                  </a:cubicBezTo>
                  <a:cubicBezTo>
                    <a:pt x="22" y="31732"/>
                    <a:pt x="9190" y="40885"/>
                    <a:pt x="20541" y="40885"/>
                  </a:cubicBezTo>
                  <a:lnTo>
                    <a:pt x="152065" y="40885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F9D26DD-15BE-BC40-8BC9-F7A55D6E9206}"/>
                </a:ext>
              </a:extLst>
            </p:cNvPr>
            <p:cNvSpPr/>
            <p:nvPr/>
          </p:nvSpPr>
          <p:spPr>
            <a:xfrm>
              <a:off x="6490988" y="3013860"/>
              <a:ext cx="422275" cy="40932"/>
            </a:xfrm>
            <a:custGeom>
              <a:avLst/>
              <a:gdLst>
                <a:gd name="connsiteX0" fmla="*/ 20570 w 422275"/>
                <a:gd name="connsiteY0" fmla="*/ -46 h 40932"/>
                <a:gd name="connsiteX1" fmla="*/ 52 w 422275"/>
                <a:gd name="connsiteY1" fmla="*/ 20439 h 40932"/>
                <a:gd name="connsiteX2" fmla="*/ 20570 w 422275"/>
                <a:gd name="connsiteY2" fmla="*/ 40886 h 40932"/>
                <a:gd name="connsiteX3" fmla="*/ 401809 w 422275"/>
                <a:gd name="connsiteY3" fmla="*/ 40886 h 40932"/>
                <a:gd name="connsiteX4" fmla="*/ 422327 w 422275"/>
                <a:gd name="connsiteY4" fmla="*/ 20439 h 40932"/>
                <a:gd name="connsiteX5" fmla="*/ 401809 w 422275"/>
                <a:gd name="connsiteY5" fmla="*/ -46 h 40932"/>
                <a:gd name="connsiteX6" fmla="*/ 20570 w 422275"/>
                <a:gd name="connsiteY6" fmla="*/ -4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2275" h="40932">
                  <a:moveTo>
                    <a:pt x="20570" y="-46"/>
                  </a:moveTo>
                  <a:cubicBezTo>
                    <a:pt x="9220" y="-46"/>
                    <a:pt x="52" y="9107"/>
                    <a:pt x="52" y="20439"/>
                  </a:cubicBezTo>
                  <a:cubicBezTo>
                    <a:pt x="52" y="31732"/>
                    <a:pt x="9220" y="40886"/>
                    <a:pt x="20570" y="40886"/>
                  </a:cubicBezTo>
                  <a:lnTo>
                    <a:pt x="401809" y="40886"/>
                  </a:lnTo>
                  <a:cubicBezTo>
                    <a:pt x="413159" y="40886"/>
                    <a:pt x="422327" y="31732"/>
                    <a:pt x="422327" y="20439"/>
                  </a:cubicBezTo>
                  <a:cubicBezTo>
                    <a:pt x="422327" y="9107"/>
                    <a:pt x="413159" y="-46"/>
                    <a:pt x="401809" y="-46"/>
                  </a:cubicBezTo>
                  <a:lnTo>
                    <a:pt x="20570" y="-4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1601831B-D5D8-AD46-8CAB-3FAE558114BB}"/>
                </a:ext>
              </a:extLst>
            </p:cNvPr>
            <p:cNvSpPr/>
            <p:nvPr/>
          </p:nvSpPr>
          <p:spPr>
            <a:xfrm>
              <a:off x="5361802" y="1907238"/>
              <a:ext cx="350719" cy="376030"/>
            </a:xfrm>
            <a:custGeom>
              <a:avLst/>
              <a:gdLst>
                <a:gd name="connsiteX0" fmla="*/ 100801 w 350719"/>
                <a:gd name="connsiteY0" fmla="*/ 100085 h 376030"/>
                <a:gd name="connsiteX1" fmla="*/ 205219 w 350719"/>
                <a:gd name="connsiteY1" fmla="*/ 46434 h 376030"/>
                <a:gd name="connsiteX2" fmla="*/ 145450 w 350719"/>
                <a:gd name="connsiteY2" fmla="*/ 189557 h 376030"/>
                <a:gd name="connsiteX3" fmla="*/ 135805 w 350719"/>
                <a:gd name="connsiteY3" fmla="*/ 209963 h 376030"/>
                <a:gd name="connsiteX4" fmla="*/ 137195 w 350719"/>
                <a:gd name="connsiteY4" fmla="*/ 229815 h 376030"/>
                <a:gd name="connsiteX5" fmla="*/ 154856 w 350719"/>
                <a:gd name="connsiteY5" fmla="*/ 239126 h 376030"/>
                <a:gd name="connsiteX6" fmla="*/ 305708 w 350719"/>
                <a:gd name="connsiteY6" fmla="*/ 246536 h 376030"/>
                <a:gd name="connsiteX7" fmla="*/ 309399 w 350719"/>
                <a:gd name="connsiteY7" fmla="*/ 246180 h 376030"/>
                <a:gd name="connsiteX8" fmla="*/ 309676 w 350719"/>
                <a:gd name="connsiteY8" fmla="*/ 251846 h 376030"/>
                <a:gd name="connsiteX9" fmla="*/ 298167 w 350719"/>
                <a:gd name="connsiteY9" fmla="*/ 298682 h 376030"/>
                <a:gd name="connsiteX10" fmla="*/ 133702 w 350719"/>
                <a:gd name="connsiteY10" fmla="*/ 327568 h 376030"/>
                <a:gd name="connsiteX11" fmla="*/ 41111 w 350719"/>
                <a:gd name="connsiteY11" fmla="*/ 206357 h 376030"/>
                <a:gd name="connsiteX12" fmla="*/ 100801 w 350719"/>
                <a:gd name="connsiteY12" fmla="*/ 100085 h 376030"/>
                <a:gd name="connsiteX13" fmla="*/ 121201 w 350719"/>
                <a:gd name="connsiteY13" fmla="*/ 366637 h 376030"/>
                <a:gd name="connsiteX14" fmla="*/ 182438 w 350719"/>
                <a:gd name="connsiteY14" fmla="*/ 375909 h 376030"/>
                <a:gd name="connsiteX15" fmla="*/ 320630 w 350719"/>
                <a:gd name="connsiteY15" fmla="*/ 332956 h 376030"/>
                <a:gd name="connsiteX16" fmla="*/ 350674 w 350719"/>
                <a:gd name="connsiteY16" fmla="*/ 251172 h 376030"/>
                <a:gd name="connsiteX17" fmla="*/ 338252 w 350719"/>
                <a:gd name="connsiteY17" fmla="*/ 216779 h 376030"/>
                <a:gd name="connsiteX18" fmla="*/ 310629 w 350719"/>
                <a:gd name="connsiteY18" fmla="*/ 205882 h 376030"/>
                <a:gd name="connsiteX19" fmla="*/ 186844 w 350719"/>
                <a:gd name="connsiteY19" fmla="*/ 197917 h 376030"/>
                <a:gd name="connsiteX20" fmla="*/ 253519 w 350719"/>
                <a:gd name="connsiteY20" fmla="*/ 24997 h 376030"/>
                <a:gd name="connsiteX21" fmla="*/ 248756 w 350719"/>
                <a:gd name="connsiteY21" fmla="*/ 6691 h 376030"/>
                <a:gd name="connsiteX22" fmla="*/ 231056 w 350719"/>
                <a:gd name="connsiteY22" fmla="*/ 74 h 376030"/>
                <a:gd name="connsiteX23" fmla="*/ 74091 w 350719"/>
                <a:gd name="connsiteY23" fmla="*/ 68980 h 376030"/>
                <a:gd name="connsiteX24" fmla="*/ 74 w 350719"/>
                <a:gd name="connsiteY24" fmla="*/ 204654 h 376030"/>
                <a:gd name="connsiteX25" fmla="*/ 121201 w 350719"/>
                <a:gd name="connsiteY25" fmla="*/ 366637 h 37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0719" h="376030">
                  <a:moveTo>
                    <a:pt x="100801" y="100085"/>
                  </a:moveTo>
                  <a:cubicBezTo>
                    <a:pt x="130646" y="74567"/>
                    <a:pt x="166921" y="56023"/>
                    <a:pt x="205219" y="46434"/>
                  </a:cubicBezTo>
                  <a:cubicBezTo>
                    <a:pt x="190376" y="94617"/>
                    <a:pt x="167556" y="142721"/>
                    <a:pt x="145450" y="189557"/>
                  </a:cubicBezTo>
                  <a:lnTo>
                    <a:pt x="135805" y="209963"/>
                  </a:lnTo>
                  <a:cubicBezTo>
                    <a:pt x="132789" y="216383"/>
                    <a:pt x="133345" y="223871"/>
                    <a:pt x="137195" y="229815"/>
                  </a:cubicBezTo>
                  <a:cubicBezTo>
                    <a:pt x="141084" y="235759"/>
                    <a:pt x="147196" y="238611"/>
                    <a:pt x="154856" y="239126"/>
                  </a:cubicBezTo>
                  <a:cubicBezTo>
                    <a:pt x="205060" y="237859"/>
                    <a:pt x="255781" y="240513"/>
                    <a:pt x="305708" y="246536"/>
                  </a:cubicBezTo>
                  <a:cubicBezTo>
                    <a:pt x="306660" y="246655"/>
                    <a:pt x="308962" y="246933"/>
                    <a:pt x="309399" y="246180"/>
                  </a:cubicBezTo>
                  <a:cubicBezTo>
                    <a:pt x="309518" y="247091"/>
                    <a:pt x="309676" y="248795"/>
                    <a:pt x="309676" y="251846"/>
                  </a:cubicBezTo>
                  <a:cubicBezTo>
                    <a:pt x="309597" y="276333"/>
                    <a:pt x="308804" y="291748"/>
                    <a:pt x="298167" y="298682"/>
                  </a:cubicBezTo>
                  <a:cubicBezTo>
                    <a:pt x="246692" y="332283"/>
                    <a:pt x="184026" y="343655"/>
                    <a:pt x="133702" y="327568"/>
                  </a:cubicBezTo>
                  <a:cubicBezTo>
                    <a:pt x="78775" y="310093"/>
                    <a:pt x="38928" y="257948"/>
                    <a:pt x="41111" y="206357"/>
                  </a:cubicBezTo>
                  <a:cubicBezTo>
                    <a:pt x="42580" y="169903"/>
                    <a:pt x="64328" y="131190"/>
                    <a:pt x="100801" y="100085"/>
                  </a:cubicBezTo>
                  <a:close/>
                  <a:moveTo>
                    <a:pt x="121201" y="366637"/>
                  </a:moveTo>
                  <a:cubicBezTo>
                    <a:pt x="140608" y="372779"/>
                    <a:pt x="161205" y="375909"/>
                    <a:pt x="182438" y="375909"/>
                  </a:cubicBezTo>
                  <a:cubicBezTo>
                    <a:pt x="229150" y="375909"/>
                    <a:pt x="278244" y="360654"/>
                    <a:pt x="320630" y="332956"/>
                  </a:cubicBezTo>
                  <a:cubicBezTo>
                    <a:pt x="350476" y="313422"/>
                    <a:pt x="350595" y="279345"/>
                    <a:pt x="350674" y="251172"/>
                  </a:cubicBezTo>
                  <a:cubicBezTo>
                    <a:pt x="350714" y="245546"/>
                    <a:pt x="350793" y="228468"/>
                    <a:pt x="338252" y="216779"/>
                  </a:cubicBezTo>
                  <a:cubicBezTo>
                    <a:pt x="328925" y="208140"/>
                    <a:pt x="317059" y="206674"/>
                    <a:pt x="310629" y="205882"/>
                  </a:cubicBezTo>
                  <a:cubicBezTo>
                    <a:pt x="269751" y="200928"/>
                    <a:pt x="228119" y="198274"/>
                    <a:pt x="186844" y="197917"/>
                  </a:cubicBezTo>
                  <a:cubicBezTo>
                    <a:pt x="213236" y="142087"/>
                    <a:pt x="239747" y="84434"/>
                    <a:pt x="253519" y="24997"/>
                  </a:cubicBezTo>
                  <a:cubicBezTo>
                    <a:pt x="254987" y="18499"/>
                    <a:pt x="253241" y="11644"/>
                    <a:pt x="248756" y="6691"/>
                  </a:cubicBezTo>
                  <a:cubicBezTo>
                    <a:pt x="244311" y="1698"/>
                    <a:pt x="237644" y="-877"/>
                    <a:pt x="231056" y="74"/>
                  </a:cubicBezTo>
                  <a:cubicBezTo>
                    <a:pt x="173707" y="7047"/>
                    <a:pt x="117986" y="31535"/>
                    <a:pt x="74091" y="68980"/>
                  </a:cubicBezTo>
                  <a:cubicBezTo>
                    <a:pt x="28411" y="107970"/>
                    <a:pt x="2098" y="156193"/>
                    <a:pt x="74" y="204654"/>
                  </a:cubicBezTo>
                  <a:cubicBezTo>
                    <a:pt x="-2823" y="274114"/>
                    <a:pt x="49287" y="343695"/>
                    <a:pt x="121201" y="36663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9D5C2B3E-11A5-6E43-A32D-B86C6A47E862}"/>
                </a:ext>
              </a:extLst>
            </p:cNvPr>
            <p:cNvSpPr/>
            <p:nvPr/>
          </p:nvSpPr>
          <p:spPr>
            <a:xfrm>
              <a:off x="5568014" y="1916018"/>
              <a:ext cx="717856" cy="183393"/>
            </a:xfrm>
            <a:custGeom>
              <a:avLst/>
              <a:gdLst>
                <a:gd name="connsiteX0" fmla="*/ 86906 w 717856"/>
                <a:gd name="connsiteY0" fmla="*/ 52822 h 183393"/>
                <a:gd name="connsiteX1" fmla="*/ 124093 w 717856"/>
                <a:gd name="connsiteY1" fmla="*/ 141581 h 183393"/>
                <a:gd name="connsiteX2" fmla="*/ 53291 w 717856"/>
                <a:gd name="connsiteY2" fmla="*/ 142056 h 183393"/>
                <a:gd name="connsiteX3" fmla="*/ 86906 w 717856"/>
                <a:gd name="connsiteY3" fmla="*/ 52822 h 183393"/>
                <a:gd name="connsiteX4" fmla="*/ -9 w 717856"/>
                <a:gd name="connsiteY4" fmla="*/ 162978 h 183393"/>
                <a:gd name="connsiteX5" fmla="*/ 20469 w 717856"/>
                <a:gd name="connsiteY5" fmla="*/ 183265 h 183393"/>
                <a:gd name="connsiteX6" fmla="*/ 20668 w 717856"/>
                <a:gd name="connsiteY6" fmla="*/ 183265 h 183393"/>
                <a:gd name="connsiteX7" fmla="*/ 142548 w 717856"/>
                <a:gd name="connsiteY7" fmla="*/ 182394 h 183393"/>
                <a:gd name="connsiteX8" fmla="*/ 162511 w 717856"/>
                <a:gd name="connsiteY8" fmla="*/ 165870 h 183393"/>
                <a:gd name="connsiteX9" fmla="*/ 159733 w 717856"/>
                <a:gd name="connsiteY9" fmla="*/ 98786 h 183393"/>
                <a:gd name="connsiteX10" fmla="*/ 170964 w 717856"/>
                <a:gd name="connsiteY10" fmla="*/ 102551 h 183393"/>
                <a:gd name="connsiteX11" fmla="*/ 172393 w 717856"/>
                <a:gd name="connsiteY11" fmla="*/ 102511 h 183393"/>
                <a:gd name="connsiteX12" fmla="*/ 410638 w 717856"/>
                <a:gd name="connsiteY12" fmla="*/ 97043 h 183393"/>
                <a:gd name="connsiteX13" fmla="*/ 699404 w 717856"/>
                <a:gd name="connsiteY13" fmla="*/ 87454 h 183393"/>
                <a:gd name="connsiteX14" fmla="*/ 717740 w 717856"/>
                <a:gd name="connsiteY14" fmla="*/ 65026 h 183393"/>
                <a:gd name="connsiteX15" fmla="*/ 695316 w 717856"/>
                <a:gd name="connsiteY15" fmla="*/ 46720 h 183393"/>
                <a:gd name="connsiteX16" fmla="*/ 410677 w 717856"/>
                <a:gd name="connsiteY16" fmla="*/ 56071 h 183393"/>
                <a:gd name="connsiteX17" fmla="*/ 169615 w 717856"/>
                <a:gd name="connsiteY17" fmla="*/ 61619 h 183393"/>
                <a:gd name="connsiteX18" fmla="*/ 151597 w 717856"/>
                <a:gd name="connsiteY18" fmla="*/ 75368 h 183393"/>
                <a:gd name="connsiteX19" fmla="*/ 87343 w 717856"/>
                <a:gd name="connsiteY19" fmla="*/ 2539 h 183393"/>
                <a:gd name="connsiteX20" fmla="*/ 70237 w 717856"/>
                <a:gd name="connsiteY20" fmla="*/ 1073 h 183393"/>
                <a:gd name="connsiteX21" fmla="*/ 58014 w 717856"/>
                <a:gd name="connsiteY21" fmla="*/ 13158 h 183393"/>
                <a:gd name="connsiteX22" fmla="*/ 7690 w 717856"/>
                <a:gd name="connsiteY22" fmla="*/ 146771 h 183393"/>
                <a:gd name="connsiteX23" fmla="*/ -9 w 717856"/>
                <a:gd name="connsiteY23" fmla="*/ 162978 h 1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17856" h="183393">
                  <a:moveTo>
                    <a:pt x="86906" y="52822"/>
                  </a:moveTo>
                  <a:cubicBezTo>
                    <a:pt x="110838" y="75289"/>
                    <a:pt x="125086" y="108930"/>
                    <a:pt x="124093" y="141581"/>
                  </a:cubicBezTo>
                  <a:lnTo>
                    <a:pt x="53291" y="142056"/>
                  </a:lnTo>
                  <a:lnTo>
                    <a:pt x="86906" y="52822"/>
                  </a:lnTo>
                  <a:close/>
                  <a:moveTo>
                    <a:pt x="-9" y="162978"/>
                  </a:moveTo>
                  <a:cubicBezTo>
                    <a:pt x="70" y="174191"/>
                    <a:pt x="9238" y="183265"/>
                    <a:pt x="20469" y="183265"/>
                  </a:cubicBezTo>
                  <a:lnTo>
                    <a:pt x="20668" y="183265"/>
                  </a:lnTo>
                  <a:lnTo>
                    <a:pt x="142548" y="182394"/>
                  </a:lnTo>
                  <a:cubicBezTo>
                    <a:pt x="152272" y="182354"/>
                    <a:pt x="160646" y="175419"/>
                    <a:pt x="162511" y="165870"/>
                  </a:cubicBezTo>
                  <a:cubicBezTo>
                    <a:pt x="166876" y="143561"/>
                    <a:pt x="165527" y="120619"/>
                    <a:pt x="159733" y="98786"/>
                  </a:cubicBezTo>
                  <a:cubicBezTo>
                    <a:pt x="163027" y="101005"/>
                    <a:pt x="166757" y="102551"/>
                    <a:pt x="170964" y="102551"/>
                  </a:cubicBezTo>
                  <a:cubicBezTo>
                    <a:pt x="171441" y="102551"/>
                    <a:pt x="171917" y="102511"/>
                    <a:pt x="172393" y="102511"/>
                  </a:cubicBezTo>
                  <a:cubicBezTo>
                    <a:pt x="251689" y="96964"/>
                    <a:pt x="332731" y="97241"/>
                    <a:pt x="410638" y="97043"/>
                  </a:cubicBezTo>
                  <a:cubicBezTo>
                    <a:pt x="505491" y="97122"/>
                    <a:pt x="602804" y="97122"/>
                    <a:pt x="699404" y="87454"/>
                  </a:cubicBezTo>
                  <a:cubicBezTo>
                    <a:pt x="710636" y="86344"/>
                    <a:pt x="718891" y="76319"/>
                    <a:pt x="717740" y="65026"/>
                  </a:cubicBezTo>
                  <a:cubicBezTo>
                    <a:pt x="716589" y="53773"/>
                    <a:pt x="706151" y="45492"/>
                    <a:pt x="695316" y="46720"/>
                  </a:cubicBezTo>
                  <a:cubicBezTo>
                    <a:pt x="600781" y="56151"/>
                    <a:pt x="503863" y="56507"/>
                    <a:pt x="410677" y="56071"/>
                  </a:cubicBezTo>
                  <a:cubicBezTo>
                    <a:pt x="331381" y="55992"/>
                    <a:pt x="250260" y="56032"/>
                    <a:pt x="169615" y="61619"/>
                  </a:cubicBezTo>
                  <a:cubicBezTo>
                    <a:pt x="161122" y="62213"/>
                    <a:pt x="154216" y="67840"/>
                    <a:pt x="151597" y="75368"/>
                  </a:cubicBezTo>
                  <a:cubicBezTo>
                    <a:pt x="138421" y="45174"/>
                    <a:pt x="116196" y="18864"/>
                    <a:pt x="87343" y="2539"/>
                  </a:cubicBezTo>
                  <a:cubicBezTo>
                    <a:pt x="82144" y="-393"/>
                    <a:pt x="75833" y="-948"/>
                    <a:pt x="70237" y="1073"/>
                  </a:cubicBezTo>
                  <a:cubicBezTo>
                    <a:pt x="64602" y="3134"/>
                    <a:pt x="60117" y="7532"/>
                    <a:pt x="58014" y="13158"/>
                  </a:cubicBezTo>
                  <a:lnTo>
                    <a:pt x="7690" y="146771"/>
                  </a:lnTo>
                  <a:cubicBezTo>
                    <a:pt x="2967" y="150536"/>
                    <a:pt x="-49" y="156400"/>
                    <a:pt x="-9" y="16297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4A99C4A1-E266-4440-8E71-AAAB641F2302}"/>
                </a:ext>
              </a:extLst>
            </p:cNvPr>
            <p:cNvSpPr/>
            <p:nvPr/>
          </p:nvSpPr>
          <p:spPr>
            <a:xfrm>
              <a:off x="5711960" y="1988760"/>
              <a:ext cx="695728" cy="246562"/>
            </a:xfrm>
            <a:custGeom>
              <a:avLst/>
              <a:gdLst>
                <a:gd name="connsiteX0" fmla="*/ 516893 w 695728"/>
                <a:gd name="connsiteY0" fmla="*/ 153286 h 246562"/>
                <a:gd name="connsiteX1" fmla="*/ 462958 w 695728"/>
                <a:gd name="connsiteY1" fmla="*/ 170840 h 246562"/>
                <a:gd name="connsiteX2" fmla="*/ 263805 w 695728"/>
                <a:gd name="connsiteY2" fmla="*/ 190216 h 246562"/>
                <a:gd name="connsiteX3" fmla="*/ 19251 w 695728"/>
                <a:gd name="connsiteY3" fmla="*/ 205511 h 246562"/>
                <a:gd name="connsiteX4" fmla="*/ 42 w 695728"/>
                <a:gd name="connsiteY4" fmla="*/ 227264 h 246562"/>
                <a:gd name="connsiteX5" fmla="*/ 20521 w 695728"/>
                <a:gd name="connsiteY5" fmla="*/ 246443 h 246562"/>
                <a:gd name="connsiteX6" fmla="*/ 21791 w 695728"/>
                <a:gd name="connsiteY6" fmla="*/ 246403 h 246562"/>
                <a:gd name="connsiteX7" fmla="*/ 266346 w 695728"/>
                <a:gd name="connsiteY7" fmla="*/ 231069 h 246562"/>
                <a:gd name="connsiteX8" fmla="*/ 469704 w 695728"/>
                <a:gd name="connsiteY8" fmla="*/ 211256 h 246562"/>
                <a:gd name="connsiteX9" fmla="*/ 540507 w 695728"/>
                <a:gd name="connsiteY9" fmla="*/ 186808 h 246562"/>
                <a:gd name="connsiteX10" fmla="*/ 566661 w 695728"/>
                <a:gd name="connsiteY10" fmla="*/ 163034 h 246562"/>
                <a:gd name="connsiteX11" fmla="*/ 690010 w 695728"/>
                <a:gd name="connsiteY11" fmla="*/ 34493 h 246562"/>
                <a:gd name="connsiteX12" fmla="*/ 689415 w 695728"/>
                <a:gd name="connsiteY12" fmla="*/ 5527 h 246562"/>
                <a:gd name="connsiteX13" fmla="*/ 660403 w 695728"/>
                <a:gd name="connsiteY13" fmla="*/ 6162 h 246562"/>
                <a:gd name="connsiteX14" fmla="*/ 537015 w 695728"/>
                <a:gd name="connsiteY14" fmla="*/ 134702 h 246562"/>
                <a:gd name="connsiteX15" fmla="*/ 516893 w 695728"/>
                <a:gd name="connsiteY15" fmla="*/ 153286 h 24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728" h="246562">
                  <a:moveTo>
                    <a:pt x="516893" y="153286"/>
                  </a:moveTo>
                  <a:cubicBezTo>
                    <a:pt x="502090" y="163668"/>
                    <a:pt x="482127" y="167670"/>
                    <a:pt x="462958" y="170840"/>
                  </a:cubicBezTo>
                  <a:cubicBezTo>
                    <a:pt x="397394" y="181816"/>
                    <a:pt x="329489" y="186095"/>
                    <a:pt x="263805" y="190216"/>
                  </a:cubicBezTo>
                  <a:lnTo>
                    <a:pt x="19251" y="205511"/>
                  </a:lnTo>
                  <a:cubicBezTo>
                    <a:pt x="7940" y="206224"/>
                    <a:pt x="-672" y="215972"/>
                    <a:pt x="42" y="227264"/>
                  </a:cubicBezTo>
                  <a:cubicBezTo>
                    <a:pt x="757" y="238121"/>
                    <a:pt x="9766" y="246443"/>
                    <a:pt x="20521" y="246443"/>
                  </a:cubicBezTo>
                  <a:cubicBezTo>
                    <a:pt x="20918" y="246443"/>
                    <a:pt x="21355" y="246443"/>
                    <a:pt x="21791" y="246403"/>
                  </a:cubicBezTo>
                  <a:lnTo>
                    <a:pt x="266346" y="231069"/>
                  </a:lnTo>
                  <a:cubicBezTo>
                    <a:pt x="333100" y="226908"/>
                    <a:pt x="402077" y="222589"/>
                    <a:pt x="469704" y="211256"/>
                  </a:cubicBezTo>
                  <a:cubicBezTo>
                    <a:pt x="492485" y="207452"/>
                    <a:pt x="518600" y="202143"/>
                    <a:pt x="540507" y="186808"/>
                  </a:cubicBezTo>
                  <a:cubicBezTo>
                    <a:pt x="550746" y="179597"/>
                    <a:pt x="559200" y="170800"/>
                    <a:pt x="566661" y="163034"/>
                  </a:cubicBezTo>
                  <a:lnTo>
                    <a:pt x="690010" y="34493"/>
                  </a:lnTo>
                  <a:cubicBezTo>
                    <a:pt x="697868" y="26330"/>
                    <a:pt x="697590" y="13373"/>
                    <a:pt x="689415" y="5527"/>
                  </a:cubicBezTo>
                  <a:cubicBezTo>
                    <a:pt x="681199" y="-2279"/>
                    <a:pt x="668261" y="-1922"/>
                    <a:pt x="660403" y="6162"/>
                  </a:cubicBezTo>
                  <a:lnTo>
                    <a:pt x="537015" y="134702"/>
                  </a:lnTo>
                  <a:cubicBezTo>
                    <a:pt x="530585" y="141439"/>
                    <a:pt x="523878" y="148373"/>
                    <a:pt x="516893" y="15328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892418A3-A5F5-5140-BAF2-3C7B1C514F8B}"/>
                </a:ext>
              </a:extLst>
            </p:cNvPr>
            <p:cNvSpPr/>
            <p:nvPr/>
          </p:nvSpPr>
          <p:spPr>
            <a:xfrm>
              <a:off x="6452962" y="1844330"/>
              <a:ext cx="208950" cy="278657"/>
            </a:xfrm>
            <a:custGeom>
              <a:avLst/>
              <a:gdLst>
                <a:gd name="connsiteX0" fmla="*/ 562 w 208950"/>
                <a:gd name="connsiteY0" fmla="*/ 253525 h 278657"/>
                <a:gd name="connsiteX1" fmla="*/ 16041 w 208950"/>
                <a:gd name="connsiteY1" fmla="*/ 278012 h 278657"/>
                <a:gd name="connsiteX2" fmla="*/ 20565 w 208950"/>
                <a:gd name="connsiteY2" fmla="*/ 278528 h 278657"/>
                <a:gd name="connsiteX3" fmla="*/ 40527 w 208950"/>
                <a:gd name="connsiteY3" fmla="*/ 262559 h 278657"/>
                <a:gd name="connsiteX4" fmla="*/ 53267 w 208950"/>
                <a:gd name="connsiteY4" fmla="*/ 239894 h 278657"/>
                <a:gd name="connsiteX5" fmla="*/ 204953 w 208950"/>
                <a:gd name="connsiteY5" fmla="*/ 32541 h 278657"/>
                <a:gd name="connsiteX6" fmla="*/ 200707 w 208950"/>
                <a:gd name="connsiteY6" fmla="*/ 3853 h 278657"/>
                <a:gd name="connsiteX7" fmla="*/ 172012 w 208950"/>
                <a:gd name="connsiteY7" fmla="*/ 8132 h 278657"/>
                <a:gd name="connsiteX8" fmla="*/ 19930 w 208950"/>
                <a:gd name="connsiteY8" fmla="*/ 215961 h 278657"/>
                <a:gd name="connsiteX9" fmla="*/ 562 w 208950"/>
                <a:gd name="connsiteY9" fmla="*/ 253525 h 278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50" h="278657">
                  <a:moveTo>
                    <a:pt x="562" y="253525"/>
                  </a:moveTo>
                  <a:cubicBezTo>
                    <a:pt x="-1978" y="264580"/>
                    <a:pt x="5007" y="275517"/>
                    <a:pt x="16041" y="278012"/>
                  </a:cubicBezTo>
                  <a:cubicBezTo>
                    <a:pt x="17548" y="278369"/>
                    <a:pt x="19056" y="278528"/>
                    <a:pt x="20565" y="278528"/>
                  </a:cubicBezTo>
                  <a:cubicBezTo>
                    <a:pt x="29971" y="278528"/>
                    <a:pt x="38424" y="272069"/>
                    <a:pt x="40527" y="262559"/>
                  </a:cubicBezTo>
                  <a:cubicBezTo>
                    <a:pt x="42234" y="255268"/>
                    <a:pt x="47830" y="247423"/>
                    <a:pt x="53267" y="239894"/>
                  </a:cubicBezTo>
                  <a:cubicBezTo>
                    <a:pt x="103353" y="170433"/>
                    <a:pt x="153915" y="101249"/>
                    <a:pt x="204953" y="32541"/>
                  </a:cubicBezTo>
                  <a:cubicBezTo>
                    <a:pt x="211700" y="23466"/>
                    <a:pt x="209795" y="10589"/>
                    <a:pt x="200707" y="3853"/>
                  </a:cubicBezTo>
                  <a:cubicBezTo>
                    <a:pt x="191618" y="-2804"/>
                    <a:pt x="178799" y="-942"/>
                    <a:pt x="172012" y="8132"/>
                  </a:cubicBezTo>
                  <a:cubicBezTo>
                    <a:pt x="120816" y="77039"/>
                    <a:pt x="70214" y="146341"/>
                    <a:pt x="19930" y="215961"/>
                  </a:cubicBezTo>
                  <a:cubicBezTo>
                    <a:pt x="12865" y="225867"/>
                    <a:pt x="4015" y="238111"/>
                    <a:pt x="562" y="2535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CC612FEE-D838-1C44-845D-CB3BEFCE9858}"/>
                </a:ext>
              </a:extLst>
            </p:cNvPr>
            <p:cNvSpPr/>
            <p:nvPr/>
          </p:nvSpPr>
          <p:spPr>
            <a:xfrm>
              <a:off x="6420009" y="1826062"/>
              <a:ext cx="126162" cy="138072"/>
            </a:xfrm>
            <a:custGeom>
              <a:avLst/>
              <a:gdLst>
                <a:gd name="connsiteX0" fmla="*/ 42002 w 126162"/>
                <a:gd name="connsiteY0" fmla="*/ 45650 h 138072"/>
                <a:gd name="connsiteX1" fmla="*/ 48114 w 126162"/>
                <a:gd name="connsiteY1" fmla="*/ 40143 h 138072"/>
                <a:gd name="connsiteX2" fmla="*/ 68553 w 126162"/>
                <a:gd name="connsiteY2" fmla="*/ 48503 h 138072"/>
                <a:gd name="connsiteX3" fmla="*/ 83952 w 126162"/>
                <a:gd name="connsiteY3" fmla="*/ 85314 h 138072"/>
                <a:gd name="connsiteX4" fmla="*/ 56964 w 126162"/>
                <a:gd name="connsiteY4" fmla="*/ 87731 h 138072"/>
                <a:gd name="connsiteX5" fmla="*/ 42002 w 126162"/>
                <a:gd name="connsiteY5" fmla="*/ 45650 h 138072"/>
                <a:gd name="connsiteX6" fmla="*/ 72879 w 126162"/>
                <a:gd name="connsiteY6" fmla="*/ 137935 h 138072"/>
                <a:gd name="connsiteX7" fmla="*/ 123242 w 126162"/>
                <a:gd name="connsiteY7" fmla="*/ 97162 h 138072"/>
                <a:gd name="connsiteX8" fmla="*/ 91334 w 126162"/>
                <a:gd name="connsiteY8" fmla="*/ 14387 h 138072"/>
                <a:gd name="connsiteX9" fmla="*/ 2751 w 126162"/>
                <a:gd name="connsiteY9" fmla="*/ 33803 h 138072"/>
                <a:gd name="connsiteX10" fmla="*/ 27913 w 126162"/>
                <a:gd name="connsiteY10" fmla="*/ 116617 h 138072"/>
                <a:gd name="connsiteX11" fmla="*/ 72879 w 126162"/>
                <a:gd name="connsiteY11" fmla="*/ 137935 h 13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162" h="138072">
                  <a:moveTo>
                    <a:pt x="42002" y="45650"/>
                  </a:moveTo>
                  <a:cubicBezTo>
                    <a:pt x="43669" y="40143"/>
                    <a:pt x="46130" y="40143"/>
                    <a:pt x="48114" y="40143"/>
                  </a:cubicBezTo>
                  <a:cubicBezTo>
                    <a:pt x="51091" y="40143"/>
                    <a:pt x="57679" y="41212"/>
                    <a:pt x="68553" y="48503"/>
                  </a:cubicBezTo>
                  <a:cubicBezTo>
                    <a:pt x="84865" y="59281"/>
                    <a:pt x="87206" y="74576"/>
                    <a:pt x="83952" y="85314"/>
                  </a:cubicBezTo>
                  <a:cubicBezTo>
                    <a:pt x="80737" y="95854"/>
                    <a:pt x="70022" y="100847"/>
                    <a:pt x="56964" y="87731"/>
                  </a:cubicBezTo>
                  <a:cubicBezTo>
                    <a:pt x="42995" y="73784"/>
                    <a:pt x="38867" y="55992"/>
                    <a:pt x="42002" y="45650"/>
                  </a:cubicBezTo>
                  <a:close/>
                  <a:moveTo>
                    <a:pt x="72879" y="137935"/>
                  </a:moveTo>
                  <a:cubicBezTo>
                    <a:pt x="95977" y="137935"/>
                    <a:pt x="115702" y="121927"/>
                    <a:pt x="123242" y="97162"/>
                  </a:cubicBezTo>
                  <a:cubicBezTo>
                    <a:pt x="130386" y="73506"/>
                    <a:pt x="126338" y="37646"/>
                    <a:pt x="91334" y="14387"/>
                  </a:cubicBezTo>
                  <a:cubicBezTo>
                    <a:pt x="51924" y="-11765"/>
                    <a:pt x="13308" y="-988"/>
                    <a:pt x="2751" y="33803"/>
                  </a:cubicBezTo>
                  <a:cubicBezTo>
                    <a:pt x="-5266" y="60232"/>
                    <a:pt x="4855" y="93556"/>
                    <a:pt x="27913" y="116617"/>
                  </a:cubicBezTo>
                  <a:cubicBezTo>
                    <a:pt x="45455" y="134250"/>
                    <a:pt x="62084" y="137935"/>
                    <a:pt x="72879" y="13793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A47D23C2-BC08-DE43-96B4-4AD4A0A593D3}"/>
                </a:ext>
              </a:extLst>
            </p:cNvPr>
            <p:cNvSpPr/>
            <p:nvPr/>
          </p:nvSpPr>
          <p:spPr>
            <a:xfrm>
              <a:off x="6558403" y="1979945"/>
              <a:ext cx="134428" cy="133573"/>
            </a:xfrm>
            <a:custGeom>
              <a:avLst/>
              <a:gdLst>
                <a:gd name="connsiteX0" fmla="*/ 92889 w 134428"/>
                <a:gd name="connsiteY0" fmla="*/ 62402 h 133573"/>
                <a:gd name="connsiteX1" fmla="*/ 52329 w 134428"/>
                <a:gd name="connsiteY1" fmla="*/ 90892 h 133573"/>
                <a:gd name="connsiteX2" fmla="*/ 41652 w 134428"/>
                <a:gd name="connsiteY2" fmla="*/ 70406 h 133573"/>
                <a:gd name="connsiteX3" fmla="*/ 73799 w 134428"/>
                <a:gd name="connsiteY3" fmla="*/ 40847 h 133573"/>
                <a:gd name="connsiteX4" fmla="*/ 82411 w 134428"/>
                <a:gd name="connsiteY4" fmla="*/ 42867 h 133573"/>
                <a:gd name="connsiteX5" fmla="*/ 92889 w 134428"/>
                <a:gd name="connsiteY5" fmla="*/ 62402 h 133573"/>
                <a:gd name="connsiteX6" fmla="*/ 73601 w 134428"/>
                <a:gd name="connsiteY6" fmla="*/ -125 h 133573"/>
                <a:gd name="connsiteX7" fmla="*/ 1568 w 134428"/>
                <a:gd name="connsiteY7" fmla="*/ 61768 h 133573"/>
                <a:gd name="connsiteX8" fmla="*/ 35421 w 134428"/>
                <a:gd name="connsiteY8" fmla="*/ 128178 h 133573"/>
                <a:gd name="connsiteX9" fmla="*/ 59869 w 134428"/>
                <a:gd name="connsiteY9" fmla="*/ 133448 h 133573"/>
                <a:gd name="connsiteX10" fmla="*/ 132934 w 134428"/>
                <a:gd name="connsiteY10" fmla="*/ 71278 h 133573"/>
                <a:gd name="connsiteX11" fmla="*/ 99715 w 134428"/>
                <a:gd name="connsiteY11" fmla="*/ 5740 h 133573"/>
                <a:gd name="connsiteX12" fmla="*/ 73601 w 134428"/>
                <a:gd name="connsiteY12" fmla="*/ -125 h 13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428" h="133573">
                  <a:moveTo>
                    <a:pt x="92889" y="62402"/>
                  </a:moveTo>
                  <a:cubicBezTo>
                    <a:pt x="88762" y="80867"/>
                    <a:pt x="67251" y="97588"/>
                    <a:pt x="52329" y="90892"/>
                  </a:cubicBezTo>
                  <a:cubicBezTo>
                    <a:pt x="45899" y="87960"/>
                    <a:pt x="38914" y="83046"/>
                    <a:pt x="41652" y="70406"/>
                  </a:cubicBezTo>
                  <a:cubicBezTo>
                    <a:pt x="44668" y="56419"/>
                    <a:pt x="58996" y="40847"/>
                    <a:pt x="73799" y="40847"/>
                  </a:cubicBezTo>
                  <a:cubicBezTo>
                    <a:pt x="76657" y="40886"/>
                    <a:pt x="79594" y="41560"/>
                    <a:pt x="82411" y="42867"/>
                  </a:cubicBezTo>
                  <a:cubicBezTo>
                    <a:pt x="91817" y="47265"/>
                    <a:pt x="94953" y="53090"/>
                    <a:pt x="92889" y="62402"/>
                  </a:cubicBezTo>
                  <a:close/>
                  <a:moveTo>
                    <a:pt x="73601" y="-125"/>
                  </a:moveTo>
                  <a:cubicBezTo>
                    <a:pt x="36850" y="-125"/>
                    <a:pt x="8077" y="31337"/>
                    <a:pt x="1568" y="61768"/>
                  </a:cubicBezTo>
                  <a:cubicBezTo>
                    <a:pt x="-4624" y="90495"/>
                    <a:pt x="8355" y="115974"/>
                    <a:pt x="35421" y="128178"/>
                  </a:cubicBezTo>
                  <a:cubicBezTo>
                    <a:pt x="43200" y="131665"/>
                    <a:pt x="51415" y="133448"/>
                    <a:pt x="59869" y="133448"/>
                  </a:cubicBezTo>
                  <a:cubicBezTo>
                    <a:pt x="92532" y="133448"/>
                    <a:pt x="125313" y="105553"/>
                    <a:pt x="132934" y="71278"/>
                  </a:cubicBezTo>
                  <a:cubicBezTo>
                    <a:pt x="139125" y="43224"/>
                    <a:pt x="126385" y="18141"/>
                    <a:pt x="99715" y="5740"/>
                  </a:cubicBezTo>
                  <a:cubicBezTo>
                    <a:pt x="91619" y="1975"/>
                    <a:pt x="83086" y="-6"/>
                    <a:pt x="73601" y="-1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E0DF16F1-323D-864B-9E43-B4BA9CC8CEB8}"/>
                </a:ext>
              </a:extLst>
            </p:cNvPr>
            <p:cNvSpPr/>
            <p:nvPr/>
          </p:nvSpPr>
          <p:spPr>
            <a:xfrm>
              <a:off x="5844833" y="3179486"/>
              <a:ext cx="973887" cy="91178"/>
            </a:xfrm>
            <a:custGeom>
              <a:avLst/>
              <a:gdLst>
                <a:gd name="connsiteX0" fmla="*/ 957367 w 973887"/>
                <a:gd name="connsiteY0" fmla="*/ 5480 h 91178"/>
                <a:gd name="connsiteX1" fmla="*/ 755437 w 973887"/>
                <a:gd name="connsiteY1" fmla="*/ 18912 h 91178"/>
                <a:gd name="connsiteX2" fmla="*/ 687929 w 973887"/>
                <a:gd name="connsiteY2" fmla="*/ 31394 h 91178"/>
                <a:gd name="connsiteX3" fmla="*/ 502429 w 973887"/>
                <a:gd name="connsiteY3" fmla="*/ 42568 h 91178"/>
                <a:gd name="connsiteX4" fmla="*/ 20226 w 973887"/>
                <a:gd name="connsiteY4" fmla="*/ 50215 h 91178"/>
                <a:gd name="connsiteX5" fmla="*/ 25 w 973887"/>
                <a:gd name="connsiteY5" fmla="*/ 71018 h 91178"/>
                <a:gd name="connsiteX6" fmla="*/ 20543 w 973887"/>
                <a:gd name="connsiteY6" fmla="*/ 91147 h 91178"/>
                <a:gd name="connsiteX7" fmla="*/ 20861 w 973887"/>
                <a:gd name="connsiteY7" fmla="*/ 91147 h 91178"/>
                <a:gd name="connsiteX8" fmla="*/ 503064 w 973887"/>
                <a:gd name="connsiteY8" fmla="*/ 83539 h 91178"/>
                <a:gd name="connsiteX9" fmla="*/ 694080 w 973887"/>
                <a:gd name="connsiteY9" fmla="*/ 71850 h 91178"/>
                <a:gd name="connsiteX10" fmla="*/ 763533 w 973887"/>
                <a:gd name="connsiteY10" fmla="*/ 59052 h 91178"/>
                <a:gd name="connsiteX11" fmla="*/ 949430 w 973887"/>
                <a:gd name="connsiteY11" fmla="*/ 45698 h 91178"/>
                <a:gd name="connsiteX12" fmla="*/ 973520 w 973887"/>
                <a:gd name="connsiteY12" fmla="*/ 29571 h 91178"/>
                <a:gd name="connsiteX13" fmla="*/ 957367 w 973887"/>
                <a:gd name="connsiteY13" fmla="*/ 5480 h 9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3887" h="91178">
                  <a:moveTo>
                    <a:pt x="957367" y="5480"/>
                  </a:moveTo>
                  <a:cubicBezTo>
                    <a:pt x="889184" y="-7913"/>
                    <a:pt x="821159" y="5678"/>
                    <a:pt x="755437" y="18912"/>
                  </a:cubicBezTo>
                  <a:cubicBezTo>
                    <a:pt x="732894" y="23429"/>
                    <a:pt x="710392" y="27947"/>
                    <a:pt x="687929" y="31394"/>
                  </a:cubicBezTo>
                  <a:cubicBezTo>
                    <a:pt x="626929" y="40587"/>
                    <a:pt x="563627" y="41578"/>
                    <a:pt x="502429" y="42568"/>
                  </a:cubicBezTo>
                  <a:lnTo>
                    <a:pt x="20226" y="50215"/>
                  </a:lnTo>
                  <a:cubicBezTo>
                    <a:pt x="8875" y="50374"/>
                    <a:pt x="-134" y="59725"/>
                    <a:pt x="25" y="71018"/>
                  </a:cubicBezTo>
                  <a:cubicBezTo>
                    <a:pt x="223" y="82192"/>
                    <a:pt x="9391" y="91147"/>
                    <a:pt x="20543" y="91147"/>
                  </a:cubicBezTo>
                  <a:lnTo>
                    <a:pt x="20861" y="91147"/>
                  </a:lnTo>
                  <a:lnTo>
                    <a:pt x="503064" y="83539"/>
                  </a:lnTo>
                  <a:cubicBezTo>
                    <a:pt x="565652" y="82509"/>
                    <a:pt x="630342" y="81519"/>
                    <a:pt x="694080" y="71850"/>
                  </a:cubicBezTo>
                  <a:cubicBezTo>
                    <a:pt x="717218" y="68363"/>
                    <a:pt x="740356" y="63727"/>
                    <a:pt x="763533" y="59052"/>
                  </a:cubicBezTo>
                  <a:cubicBezTo>
                    <a:pt x="828184" y="46095"/>
                    <a:pt x="889224" y="33851"/>
                    <a:pt x="949430" y="45698"/>
                  </a:cubicBezTo>
                  <a:cubicBezTo>
                    <a:pt x="960224" y="47838"/>
                    <a:pt x="971298" y="40666"/>
                    <a:pt x="973520" y="29571"/>
                  </a:cubicBezTo>
                  <a:cubicBezTo>
                    <a:pt x="975703" y="18436"/>
                    <a:pt x="968519" y="7698"/>
                    <a:pt x="957367" y="548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9AD744BC-2940-694E-B3F7-AF45A05AC5DB}"/>
                </a:ext>
              </a:extLst>
            </p:cNvPr>
            <p:cNvSpPr/>
            <p:nvPr/>
          </p:nvSpPr>
          <p:spPr>
            <a:xfrm>
              <a:off x="5614402" y="3277551"/>
              <a:ext cx="1163049" cy="116781"/>
            </a:xfrm>
            <a:custGeom>
              <a:avLst/>
              <a:gdLst>
                <a:gd name="connsiteX0" fmla="*/ 1139965 w 1163049"/>
                <a:gd name="connsiteY0" fmla="*/ 105 h 116781"/>
                <a:gd name="connsiteX1" fmla="*/ 659547 w 1163049"/>
                <a:gd name="connsiteY1" fmla="*/ 60374 h 116781"/>
                <a:gd name="connsiteX2" fmla="*/ 461109 w 1163049"/>
                <a:gd name="connsiteY2" fmla="*/ 75669 h 116781"/>
                <a:gd name="connsiteX3" fmla="*/ 302597 w 1163049"/>
                <a:gd name="connsiteY3" fmla="*/ 60453 h 116781"/>
                <a:gd name="connsiteX4" fmla="*/ 15974 w 1163049"/>
                <a:gd name="connsiteY4" fmla="*/ 56451 h 116781"/>
                <a:gd name="connsiteX5" fmla="*/ 536 w 1163049"/>
                <a:gd name="connsiteY5" fmla="*/ 80939 h 116781"/>
                <a:gd name="connsiteX6" fmla="*/ 25023 w 1163049"/>
                <a:gd name="connsiteY6" fmla="*/ 96392 h 116781"/>
                <a:gd name="connsiteX7" fmla="*/ 297121 w 1163049"/>
                <a:gd name="connsiteY7" fmla="*/ 101068 h 116781"/>
                <a:gd name="connsiteX8" fmla="*/ 460316 w 1163049"/>
                <a:gd name="connsiteY8" fmla="*/ 116601 h 116781"/>
                <a:gd name="connsiteX9" fmla="*/ 475000 w 1163049"/>
                <a:gd name="connsiteY9" fmla="*/ 116759 h 116781"/>
                <a:gd name="connsiteX10" fmla="*/ 664746 w 1163049"/>
                <a:gd name="connsiteY10" fmla="*/ 100989 h 116781"/>
                <a:gd name="connsiteX11" fmla="*/ 1145124 w 1163049"/>
                <a:gd name="connsiteY11" fmla="*/ 40720 h 116781"/>
                <a:gd name="connsiteX12" fmla="*/ 1162904 w 1163049"/>
                <a:gd name="connsiteY12" fmla="*/ 17857 h 116781"/>
                <a:gd name="connsiteX13" fmla="*/ 1139965 w 1163049"/>
                <a:gd name="connsiteY13" fmla="*/ 105 h 11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49" h="116781">
                  <a:moveTo>
                    <a:pt x="1139965" y="105"/>
                  </a:moveTo>
                  <a:lnTo>
                    <a:pt x="659547" y="60374"/>
                  </a:lnTo>
                  <a:cubicBezTo>
                    <a:pt x="594340" y="68537"/>
                    <a:pt x="527110" y="77056"/>
                    <a:pt x="461109" y="75669"/>
                  </a:cubicBezTo>
                  <a:cubicBezTo>
                    <a:pt x="408722" y="74639"/>
                    <a:pt x="354786" y="67427"/>
                    <a:pt x="302597" y="60453"/>
                  </a:cubicBezTo>
                  <a:cubicBezTo>
                    <a:pt x="208498" y="47932"/>
                    <a:pt x="111304" y="34935"/>
                    <a:pt x="15974" y="56451"/>
                  </a:cubicBezTo>
                  <a:cubicBezTo>
                    <a:pt x="4941" y="58947"/>
                    <a:pt x="-2005" y="69884"/>
                    <a:pt x="536" y="80939"/>
                  </a:cubicBezTo>
                  <a:cubicBezTo>
                    <a:pt x="2956" y="91954"/>
                    <a:pt x="13910" y="98928"/>
                    <a:pt x="25023" y="96392"/>
                  </a:cubicBezTo>
                  <a:cubicBezTo>
                    <a:pt x="113129" y="76541"/>
                    <a:pt x="202545" y="88467"/>
                    <a:pt x="297121" y="101068"/>
                  </a:cubicBezTo>
                  <a:cubicBezTo>
                    <a:pt x="350500" y="108200"/>
                    <a:pt x="405587" y="115531"/>
                    <a:pt x="460316" y="116601"/>
                  </a:cubicBezTo>
                  <a:cubicBezTo>
                    <a:pt x="465197" y="116719"/>
                    <a:pt x="470119" y="116759"/>
                    <a:pt x="475000" y="116759"/>
                  </a:cubicBezTo>
                  <a:cubicBezTo>
                    <a:pt x="538937" y="116759"/>
                    <a:pt x="602794" y="108755"/>
                    <a:pt x="664746" y="100989"/>
                  </a:cubicBezTo>
                  <a:lnTo>
                    <a:pt x="1145124" y="40720"/>
                  </a:lnTo>
                  <a:cubicBezTo>
                    <a:pt x="1156316" y="39294"/>
                    <a:pt x="1164293" y="29071"/>
                    <a:pt x="1162904" y="17857"/>
                  </a:cubicBezTo>
                  <a:cubicBezTo>
                    <a:pt x="1161436" y="6643"/>
                    <a:pt x="1151038" y="-1123"/>
                    <a:pt x="1139965" y="10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06B14613-55B4-B14F-BBE4-9BAFC777980C}"/>
                </a:ext>
              </a:extLst>
            </p:cNvPr>
            <p:cNvSpPr/>
            <p:nvPr/>
          </p:nvSpPr>
          <p:spPr>
            <a:xfrm>
              <a:off x="5009734" y="1528902"/>
              <a:ext cx="2224912" cy="3839904"/>
            </a:xfrm>
            <a:custGeom>
              <a:avLst/>
              <a:gdLst>
                <a:gd name="connsiteX0" fmla="*/ 1842376 w 2224912"/>
                <a:gd name="connsiteY0" fmla="*/ 3722803 h 3839904"/>
                <a:gd name="connsiteX1" fmla="*/ 1821421 w 2224912"/>
                <a:gd name="connsiteY1" fmla="*/ 3725180 h 3839904"/>
                <a:gd name="connsiteX2" fmla="*/ 1829954 w 2224912"/>
                <a:gd name="connsiteY2" fmla="*/ 3727241 h 3839904"/>
                <a:gd name="connsiteX3" fmla="*/ 1833883 w 2224912"/>
                <a:gd name="connsiteY3" fmla="*/ 3726924 h 3839904"/>
                <a:gd name="connsiteX4" fmla="*/ 1842376 w 2224912"/>
                <a:gd name="connsiteY4" fmla="*/ 3722803 h 3839904"/>
                <a:gd name="connsiteX5" fmla="*/ 1773797 w 2224912"/>
                <a:gd name="connsiteY5" fmla="*/ 3439490 h 3839904"/>
                <a:gd name="connsiteX6" fmla="*/ 1773876 w 2224912"/>
                <a:gd name="connsiteY6" fmla="*/ 3439370 h 3839904"/>
                <a:gd name="connsiteX7" fmla="*/ 1773916 w 2224912"/>
                <a:gd name="connsiteY7" fmla="*/ 3439925 h 3839904"/>
                <a:gd name="connsiteX8" fmla="*/ 1773797 w 2224912"/>
                <a:gd name="connsiteY8" fmla="*/ 3439490 h 3839904"/>
                <a:gd name="connsiteX9" fmla="*/ 1507652 w 2224912"/>
                <a:gd name="connsiteY9" fmla="*/ 2053671 h 3839904"/>
                <a:gd name="connsiteX10" fmla="*/ 1590043 w 2224912"/>
                <a:gd name="connsiteY10" fmla="*/ 2050541 h 3839904"/>
                <a:gd name="connsiteX11" fmla="*/ 1749309 w 2224912"/>
                <a:gd name="connsiteY11" fmla="*/ 3253929 h 3839904"/>
                <a:gd name="connsiteX12" fmla="*/ 1507652 w 2224912"/>
                <a:gd name="connsiteY12" fmla="*/ 2053671 h 3839904"/>
                <a:gd name="connsiteX13" fmla="*/ 1620127 w 2224912"/>
                <a:gd name="connsiteY13" fmla="*/ 2899807 h 3839904"/>
                <a:gd name="connsiteX14" fmla="*/ 1414466 w 2224912"/>
                <a:gd name="connsiteY14" fmla="*/ 2057198 h 3839904"/>
                <a:gd name="connsiteX15" fmla="*/ 1465901 w 2224912"/>
                <a:gd name="connsiteY15" fmla="*/ 2055216 h 3839904"/>
                <a:gd name="connsiteX16" fmla="*/ 1698073 w 2224912"/>
                <a:gd name="connsiteY16" fmla="*/ 3191125 h 3839904"/>
                <a:gd name="connsiteX17" fmla="*/ 1620127 w 2224912"/>
                <a:gd name="connsiteY17" fmla="*/ 2899807 h 3839904"/>
                <a:gd name="connsiteX18" fmla="*/ 1029616 w 2224912"/>
                <a:gd name="connsiteY18" fmla="*/ 2030887 h 3839904"/>
                <a:gd name="connsiteX19" fmla="*/ 1028187 w 2224912"/>
                <a:gd name="connsiteY19" fmla="*/ 2030729 h 3839904"/>
                <a:gd name="connsiteX20" fmla="*/ 1027314 w 2224912"/>
                <a:gd name="connsiteY20" fmla="*/ 2030966 h 3839904"/>
                <a:gd name="connsiteX21" fmla="*/ 133630 w 2224912"/>
                <a:gd name="connsiteY21" fmla="*/ 2064568 h 3839904"/>
                <a:gd name="connsiteX22" fmla="*/ 107952 w 2224912"/>
                <a:gd name="connsiteY22" fmla="*/ 2066747 h 3839904"/>
                <a:gd name="connsiteX23" fmla="*/ 82076 w 2224912"/>
                <a:gd name="connsiteY23" fmla="*/ 2068689 h 3839904"/>
                <a:gd name="connsiteX24" fmla="*/ 47032 w 2224912"/>
                <a:gd name="connsiteY24" fmla="*/ 2052800 h 3839904"/>
                <a:gd name="connsiteX25" fmla="*/ 40920 w 2224912"/>
                <a:gd name="connsiteY25" fmla="*/ 2029342 h 3839904"/>
                <a:gd name="connsiteX26" fmla="*/ 2178213 w 2224912"/>
                <a:gd name="connsiteY26" fmla="*/ 1974343 h 3839904"/>
                <a:gd name="connsiteX27" fmla="*/ 2178649 w 2224912"/>
                <a:gd name="connsiteY27" fmla="*/ 1988291 h 3839904"/>
                <a:gd name="connsiteX28" fmla="*/ 1718948 w 2224912"/>
                <a:gd name="connsiteY28" fmla="*/ 2004973 h 3839904"/>
                <a:gd name="connsiteX29" fmla="*/ 1029616 w 2224912"/>
                <a:gd name="connsiteY29" fmla="*/ 2030887 h 3839904"/>
                <a:gd name="connsiteX30" fmla="*/ 1126969 w 2224912"/>
                <a:gd name="connsiteY30" fmla="*/ 2505705 h 3839904"/>
                <a:gd name="connsiteX31" fmla="*/ 1110697 w 2224912"/>
                <a:gd name="connsiteY31" fmla="*/ 2068649 h 3839904"/>
                <a:gd name="connsiteX32" fmla="*/ 1152131 w 2224912"/>
                <a:gd name="connsiteY32" fmla="*/ 2067104 h 3839904"/>
                <a:gd name="connsiteX33" fmla="*/ 1126969 w 2224912"/>
                <a:gd name="connsiteY33" fmla="*/ 2505705 h 3839904"/>
                <a:gd name="connsiteX34" fmla="*/ 1051801 w 2224912"/>
                <a:gd name="connsiteY34" fmla="*/ 2070908 h 3839904"/>
                <a:gd name="connsiteX35" fmla="*/ 1069740 w 2224912"/>
                <a:gd name="connsiteY35" fmla="*/ 2070195 h 3839904"/>
                <a:gd name="connsiteX36" fmla="*/ 1087797 w 2224912"/>
                <a:gd name="connsiteY36" fmla="*/ 2555948 h 3839904"/>
                <a:gd name="connsiteX37" fmla="*/ 1051801 w 2224912"/>
                <a:gd name="connsiteY37" fmla="*/ 2070908 h 3839904"/>
                <a:gd name="connsiteX38" fmla="*/ 764185 w 2224912"/>
                <a:gd name="connsiteY38" fmla="*/ 2083310 h 3839904"/>
                <a:gd name="connsiteX39" fmla="*/ 668657 w 2224912"/>
                <a:gd name="connsiteY39" fmla="*/ 2447299 h 3839904"/>
                <a:gd name="connsiteX40" fmla="*/ 623771 w 2224912"/>
                <a:gd name="connsiteY40" fmla="*/ 2625568 h 3839904"/>
                <a:gd name="connsiteX41" fmla="*/ 539991 w 2224912"/>
                <a:gd name="connsiteY41" fmla="*/ 2886256 h 3839904"/>
                <a:gd name="connsiteX42" fmla="*/ 468751 w 2224912"/>
                <a:gd name="connsiteY42" fmla="*/ 3100662 h 3839904"/>
                <a:gd name="connsiteX43" fmla="*/ 464783 w 2224912"/>
                <a:gd name="connsiteY43" fmla="*/ 3114214 h 3839904"/>
                <a:gd name="connsiteX44" fmla="*/ 689850 w 2224912"/>
                <a:gd name="connsiteY44" fmla="*/ 2084539 h 3839904"/>
                <a:gd name="connsiteX45" fmla="*/ 765019 w 2224912"/>
                <a:gd name="connsiteY45" fmla="*/ 2081685 h 3839904"/>
                <a:gd name="connsiteX46" fmla="*/ 764185 w 2224912"/>
                <a:gd name="connsiteY46" fmla="*/ 2083310 h 3839904"/>
                <a:gd name="connsiteX47" fmla="*/ 578527 w 2224912"/>
                <a:gd name="connsiteY47" fmla="*/ 2092305 h 3839904"/>
                <a:gd name="connsiteX48" fmla="*/ 578368 w 2224912"/>
                <a:gd name="connsiteY48" fmla="*/ 2088778 h 3839904"/>
                <a:gd name="connsiteX49" fmla="*/ 647583 w 2224912"/>
                <a:gd name="connsiteY49" fmla="*/ 2086123 h 3839904"/>
                <a:gd name="connsiteX50" fmla="*/ 393464 w 2224912"/>
                <a:gd name="connsiteY50" fmla="*/ 3248699 h 3839904"/>
                <a:gd name="connsiteX51" fmla="*/ 578527 w 2224912"/>
                <a:gd name="connsiteY51" fmla="*/ 2092305 h 3839904"/>
                <a:gd name="connsiteX52" fmla="*/ 353856 w 2224912"/>
                <a:gd name="connsiteY52" fmla="*/ 3496271 h 3839904"/>
                <a:gd name="connsiteX53" fmla="*/ 354491 w 2224912"/>
                <a:gd name="connsiteY53" fmla="*/ 3492189 h 3839904"/>
                <a:gd name="connsiteX54" fmla="*/ 354967 w 2224912"/>
                <a:gd name="connsiteY54" fmla="*/ 3492428 h 3839904"/>
                <a:gd name="connsiteX55" fmla="*/ 353856 w 2224912"/>
                <a:gd name="connsiteY55" fmla="*/ 3496271 h 3839904"/>
                <a:gd name="connsiteX56" fmla="*/ 49175 w 2224912"/>
                <a:gd name="connsiteY56" fmla="*/ 1968123 h 3839904"/>
                <a:gd name="connsiteX57" fmla="*/ 92236 w 2224912"/>
                <a:gd name="connsiteY57" fmla="*/ 1956473 h 3839904"/>
                <a:gd name="connsiteX58" fmla="*/ 211298 w 2224912"/>
                <a:gd name="connsiteY58" fmla="*/ 1944744 h 3839904"/>
                <a:gd name="connsiteX59" fmla="*/ 230110 w 2224912"/>
                <a:gd name="connsiteY59" fmla="*/ 1957107 h 3839904"/>
                <a:gd name="connsiteX60" fmla="*/ 248882 w 2224912"/>
                <a:gd name="connsiteY60" fmla="*/ 1944744 h 3839904"/>
                <a:gd name="connsiteX61" fmla="*/ 312263 w 2224912"/>
                <a:gd name="connsiteY61" fmla="*/ 1946052 h 3839904"/>
                <a:gd name="connsiteX62" fmla="*/ 422039 w 2224912"/>
                <a:gd name="connsiteY62" fmla="*/ 1947439 h 3839904"/>
                <a:gd name="connsiteX63" fmla="*/ 1117166 w 2224912"/>
                <a:gd name="connsiteY63" fmla="*/ 1930599 h 3839904"/>
                <a:gd name="connsiteX64" fmla="*/ 1840829 w 2224912"/>
                <a:gd name="connsiteY64" fmla="*/ 1913362 h 3839904"/>
                <a:gd name="connsiteX65" fmla="*/ 1944572 w 2224912"/>
                <a:gd name="connsiteY65" fmla="*/ 1904248 h 3839904"/>
                <a:gd name="connsiteX66" fmla="*/ 2092170 w 2224912"/>
                <a:gd name="connsiteY66" fmla="*/ 1896878 h 3839904"/>
                <a:gd name="connsiteX67" fmla="*/ 2172061 w 2224912"/>
                <a:gd name="connsiteY67" fmla="*/ 1933531 h 3839904"/>
                <a:gd name="connsiteX68" fmla="*/ 41912 w 2224912"/>
                <a:gd name="connsiteY68" fmla="*/ 1988371 h 3839904"/>
                <a:gd name="connsiteX69" fmla="*/ 49175 w 2224912"/>
                <a:gd name="connsiteY69" fmla="*/ 1968123 h 3839904"/>
                <a:gd name="connsiteX70" fmla="*/ 244557 w 2224912"/>
                <a:gd name="connsiteY70" fmla="*/ 317694 h 3839904"/>
                <a:gd name="connsiteX71" fmla="*/ 1029695 w 2224912"/>
                <a:gd name="connsiteY71" fmla="*/ 278427 h 3839904"/>
                <a:gd name="connsiteX72" fmla="*/ 1029854 w 2224912"/>
                <a:gd name="connsiteY72" fmla="*/ 278427 h 3839904"/>
                <a:gd name="connsiteX73" fmla="*/ 1095021 w 2224912"/>
                <a:gd name="connsiteY73" fmla="*/ 273513 h 3839904"/>
                <a:gd name="connsiteX74" fmla="*/ 1581312 w 2224912"/>
                <a:gd name="connsiteY74" fmla="*/ 239991 h 3839904"/>
                <a:gd name="connsiteX75" fmla="*/ 1961042 w 2224912"/>
                <a:gd name="connsiteY75" fmla="*/ 275098 h 3839904"/>
                <a:gd name="connsiteX76" fmla="*/ 1974536 w 2224912"/>
                <a:gd name="connsiteY76" fmla="*/ 881943 h 3839904"/>
                <a:gd name="connsiteX77" fmla="*/ 1983387 w 2224912"/>
                <a:gd name="connsiteY77" fmla="*/ 1032515 h 3839904"/>
                <a:gd name="connsiteX78" fmla="*/ 1982632 w 2224912"/>
                <a:gd name="connsiteY78" fmla="*/ 1471433 h 3839904"/>
                <a:gd name="connsiteX79" fmla="*/ 1963265 w 2224912"/>
                <a:gd name="connsiteY79" fmla="*/ 1860900 h 3839904"/>
                <a:gd name="connsiteX80" fmla="*/ 1939690 w 2224912"/>
                <a:gd name="connsiteY80" fmla="*/ 1863594 h 3839904"/>
                <a:gd name="connsiteX81" fmla="*/ 1839876 w 2224912"/>
                <a:gd name="connsiteY81" fmla="*/ 1872390 h 3839904"/>
                <a:gd name="connsiteX82" fmla="*/ 1116174 w 2224912"/>
                <a:gd name="connsiteY82" fmla="*/ 1889667 h 3839904"/>
                <a:gd name="connsiteX83" fmla="*/ 420968 w 2224912"/>
                <a:gd name="connsiteY83" fmla="*/ 1906467 h 3839904"/>
                <a:gd name="connsiteX84" fmla="*/ 313534 w 2224912"/>
                <a:gd name="connsiteY84" fmla="*/ 1905160 h 3839904"/>
                <a:gd name="connsiteX85" fmla="*/ 250589 w 2224912"/>
                <a:gd name="connsiteY85" fmla="*/ 1903852 h 3839904"/>
                <a:gd name="connsiteX86" fmla="*/ 250391 w 2224912"/>
                <a:gd name="connsiteY86" fmla="*/ 1308181 h 3839904"/>
                <a:gd name="connsiteX87" fmla="*/ 247374 w 2224912"/>
                <a:gd name="connsiteY87" fmla="*/ 1139540 h 3839904"/>
                <a:gd name="connsiteX88" fmla="*/ 244557 w 2224912"/>
                <a:gd name="connsiteY88" fmla="*/ 317694 h 3839904"/>
                <a:gd name="connsiteX89" fmla="*/ 1059342 w 2224912"/>
                <a:gd name="connsiteY89" fmla="*/ 61444 h 3839904"/>
                <a:gd name="connsiteX90" fmla="*/ 1067517 w 2224912"/>
                <a:gd name="connsiteY90" fmla="*/ 53321 h 3839904"/>
                <a:gd name="connsiteX91" fmla="*/ 1064541 w 2224912"/>
                <a:gd name="connsiteY91" fmla="*/ 234721 h 3839904"/>
                <a:gd name="connsiteX92" fmla="*/ 1049737 w 2224912"/>
                <a:gd name="connsiteY92" fmla="*/ 235830 h 3839904"/>
                <a:gd name="connsiteX93" fmla="*/ 1049181 w 2224912"/>
                <a:gd name="connsiteY93" fmla="*/ 219069 h 3839904"/>
                <a:gd name="connsiteX94" fmla="*/ 1059342 w 2224912"/>
                <a:gd name="connsiteY94" fmla="*/ 61444 h 3839904"/>
                <a:gd name="connsiteX95" fmla="*/ 1108752 w 2224912"/>
                <a:gd name="connsiteY95" fmla="*/ 41355 h 3839904"/>
                <a:gd name="connsiteX96" fmla="*/ 1157886 w 2224912"/>
                <a:gd name="connsiteY96" fmla="*/ 64891 h 3839904"/>
                <a:gd name="connsiteX97" fmla="*/ 1158838 w 2224912"/>
                <a:gd name="connsiteY97" fmla="*/ 162208 h 3839904"/>
                <a:gd name="connsiteX98" fmla="*/ 1153084 w 2224912"/>
                <a:gd name="connsiteY98" fmla="*/ 214988 h 3839904"/>
                <a:gd name="connsiteX99" fmla="*/ 1157886 w 2224912"/>
                <a:gd name="connsiteY99" fmla="*/ 227707 h 3839904"/>
                <a:gd name="connsiteX100" fmla="*/ 1105617 w 2224912"/>
                <a:gd name="connsiteY100" fmla="*/ 231630 h 3839904"/>
                <a:gd name="connsiteX101" fmla="*/ 1108752 w 2224912"/>
                <a:gd name="connsiteY101" fmla="*/ 41355 h 3839904"/>
                <a:gd name="connsiteX102" fmla="*/ 1808126 w 2224912"/>
                <a:gd name="connsiteY102" fmla="*/ 3705011 h 3839904"/>
                <a:gd name="connsiteX103" fmla="*/ 1849798 w 2224912"/>
                <a:gd name="connsiteY103" fmla="*/ 3700533 h 3839904"/>
                <a:gd name="connsiteX104" fmla="*/ 1631239 w 2224912"/>
                <a:gd name="connsiteY104" fmla="*/ 2048996 h 3839904"/>
                <a:gd name="connsiteX105" fmla="*/ 1662830 w 2224912"/>
                <a:gd name="connsiteY105" fmla="*/ 2047807 h 3839904"/>
                <a:gd name="connsiteX106" fmla="*/ 1720297 w 2224912"/>
                <a:gd name="connsiteY106" fmla="*/ 2045905 h 3839904"/>
                <a:gd name="connsiteX107" fmla="*/ 2040060 w 2224912"/>
                <a:gd name="connsiteY107" fmla="*/ 2034850 h 3839904"/>
                <a:gd name="connsiteX108" fmla="*/ 2217424 w 2224912"/>
                <a:gd name="connsiteY108" fmla="*/ 1969034 h 3839904"/>
                <a:gd name="connsiteX109" fmla="*/ 2216074 w 2224912"/>
                <a:gd name="connsiteY109" fmla="*/ 1935670 h 3839904"/>
                <a:gd name="connsiteX110" fmla="*/ 2095940 w 2224912"/>
                <a:gd name="connsiteY110" fmla="*/ 1856065 h 3839904"/>
                <a:gd name="connsiteX111" fmla="*/ 2004302 w 2224912"/>
                <a:gd name="connsiteY111" fmla="*/ 1856898 h 3839904"/>
                <a:gd name="connsiteX112" fmla="*/ 2023272 w 2224912"/>
                <a:gd name="connsiteY112" fmla="*/ 1477337 h 3839904"/>
                <a:gd name="connsiteX113" fmla="*/ 2024344 w 2224912"/>
                <a:gd name="connsiteY113" fmla="*/ 1029781 h 3839904"/>
                <a:gd name="connsiteX114" fmla="*/ 2015573 w 2224912"/>
                <a:gd name="connsiteY114" fmla="*/ 880200 h 3839904"/>
                <a:gd name="connsiteX115" fmla="*/ 2001960 w 2224912"/>
                <a:gd name="connsiteY115" fmla="*/ 261388 h 3839904"/>
                <a:gd name="connsiteX116" fmla="*/ 1989816 w 2224912"/>
                <a:gd name="connsiteY116" fmla="*/ 242844 h 3839904"/>
                <a:gd name="connsiteX117" fmla="*/ 1579169 w 2224912"/>
                <a:gd name="connsiteY117" fmla="*/ 199059 h 3839904"/>
                <a:gd name="connsiteX118" fmla="*/ 1190985 w 2224912"/>
                <a:gd name="connsiteY118" fmla="*/ 225211 h 3839904"/>
                <a:gd name="connsiteX119" fmla="*/ 1194120 w 2224912"/>
                <a:gd name="connsiteY119" fmla="*/ 214988 h 3839904"/>
                <a:gd name="connsiteX120" fmla="*/ 1199399 w 2224912"/>
                <a:gd name="connsiteY120" fmla="*/ 168390 h 3839904"/>
                <a:gd name="connsiteX121" fmla="*/ 1192572 w 2224912"/>
                <a:gd name="connsiteY121" fmla="*/ 43019 h 3839904"/>
                <a:gd name="connsiteX122" fmla="*/ 1104427 w 2224912"/>
                <a:gd name="connsiteY122" fmla="*/ -13 h 3839904"/>
                <a:gd name="connsiteX123" fmla="*/ 1025052 w 2224912"/>
                <a:gd name="connsiteY123" fmla="*/ 38977 h 3839904"/>
                <a:gd name="connsiteX124" fmla="*/ 1008184 w 2224912"/>
                <a:gd name="connsiteY124" fmla="*/ 220575 h 3839904"/>
                <a:gd name="connsiteX125" fmla="*/ 1008819 w 2224912"/>
                <a:gd name="connsiteY125" fmla="*/ 238921 h 3839904"/>
                <a:gd name="connsiteX126" fmla="*/ 229793 w 2224912"/>
                <a:gd name="connsiteY126" fmla="*/ 276723 h 3839904"/>
                <a:gd name="connsiteX127" fmla="*/ 214195 w 2224912"/>
                <a:gd name="connsiteY127" fmla="*/ 283577 h 3839904"/>
                <a:gd name="connsiteX128" fmla="*/ 206337 w 2224912"/>
                <a:gd name="connsiteY128" fmla="*/ 1140372 h 3839904"/>
                <a:gd name="connsiteX129" fmla="*/ 209393 w 2224912"/>
                <a:gd name="connsiteY129" fmla="*/ 1308181 h 3839904"/>
                <a:gd name="connsiteX130" fmla="*/ 209552 w 2224912"/>
                <a:gd name="connsiteY130" fmla="*/ 1903812 h 3839904"/>
                <a:gd name="connsiteX131" fmla="*/ 22306 w 2224912"/>
                <a:gd name="connsiteY131" fmla="*/ 1932303 h 3839904"/>
                <a:gd name="connsiteX132" fmla="*/ 13893 w 2224912"/>
                <a:gd name="connsiteY132" fmla="*/ 2076931 h 3839904"/>
                <a:gd name="connsiteX133" fmla="*/ 537292 w 2224912"/>
                <a:gd name="connsiteY133" fmla="*/ 2090324 h 3839904"/>
                <a:gd name="connsiteX134" fmla="*/ 261106 w 2224912"/>
                <a:gd name="connsiteY134" fmla="*/ 3816197 h 3839904"/>
                <a:gd name="connsiteX135" fmla="*/ 276902 w 2224912"/>
                <a:gd name="connsiteY135" fmla="*/ 3839377 h 3839904"/>
                <a:gd name="connsiteX136" fmla="*/ 281386 w 2224912"/>
                <a:gd name="connsiteY136" fmla="*/ 3839892 h 3839904"/>
                <a:gd name="connsiteX137" fmla="*/ 301072 w 2224912"/>
                <a:gd name="connsiteY137" fmla="*/ 3825113 h 3839904"/>
                <a:gd name="connsiteX138" fmla="*/ 508161 w 2224912"/>
                <a:gd name="connsiteY138" fmla="*/ 3112035 h 3839904"/>
                <a:gd name="connsiteX139" fmla="*/ 578646 w 2224912"/>
                <a:gd name="connsiteY139" fmla="*/ 2899886 h 3839904"/>
                <a:gd name="connsiteX140" fmla="*/ 663498 w 2224912"/>
                <a:gd name="connsiteY140" fmla="*/ 2635791 h 3839904"/>
                <a:gd name="connsiteX141" fmla="*/ 708504 w 2224912"/>
                <a:gd name="connsiteY141" fmla="*/ 2457165 h 3839904"/>
                <a:gd name="connsiteX142" fmla="*/ 803595 w 2224912"/>
                <a:gd name="connsiteY142" fmla="*/ 2094722 h 3839904"/>
                <a:gd name="connsiteX143" fmla="*/ 802246 w 2224912"/>
                <a:gd name="connsiteY143" fmla="*/ 2080299 h 3839904"/>
                <a:gd name="connsiteX144" fmla="*/ 1010724 w 2224912"/>
                <a:gd name="connsiteY144" fmla="*/ 2072454 h 3839904"/>
                <a:gd name="connsiteX145" fmla="*/ 1090377 w 2224912"/>
                <a:gd name="connsiteY145" fmla="*/ 3145161 h 3839904"/>
                <a:gd name="connsiteX146" fmla="*/ 1111015 w 2224912"/>
                <a:gd name="connsiteY146" fmla="*/ 3164101 h 3839904"/>
                <a:gd name="connsiteX147" fmla="*/ 1131335 w 2224912"/>
                <a:gd name="connsiteY147" fmla="*/ 3144844 h 3839904"/>
                <a:gd name="connsiteX148" fmla="*/ 1193327 w 2224912"/>
                <a:gd name="connsiteY148" fmla="*/ 2065519 h 3839904"/>
                <a:gd name="connsiteX149" fmla="*/ 1372476 w 2224912"/>
                <a:gd name="connsiteY149" fmla="*/ 2058783 h 3839904"/>
                <a:gd name="connsiteX150" fmla="*/ 1580082 w 2224912"/>
                <a:gd name="connsiteY150" fmla="*/ 2908762 h 3839904"/>
                <a:gd name="connsiteX151" fmla="*/ 1711090 w 2224912"/>
                <a:gd name="connsiteY151" fmla="*/ 3375337 h 3839904"/>
                <a:gd name="connsiteX152" fmla="*/ 1808126 w 2224912"/>
                <a:gd name="connsiteY152" fmla="*/ 3705011 h 383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224912" h="3839904">
                  <a:moveTo>
                    <a:pt x="1842376" y="3722803"/>
                  </a:moveTo>
                  <a:cubicBezTo>
                    <a:pt x="1874285" y="3719554"/>
                    <a:pt x="1676522" y="3744517"/>
                    <a:pt x="1821421" y="3725180"/>
                  </a:cubicBezTo>
                  <a:cubicBezTo>
                    <a:pt x="1824081" y="3726409"/>
                    <a:pt x="1826898" y="3727241"/>
                    <a:pt x="1829954" y="3727241"/>
                  </a:cubicBezTo>
                  <a:cubicBezTo>
                    <a:pt x="1831225" y="3727241"/>
                    <a:pt x="1832574" y="3727122"/>
                    <a:pt x="1833883" y="3726924"/>
                  </a:cubicBezTo>
                  <a:cubicBezTo>
                    <a:pt x="1837138" y="3726250"/>
                    <a:pt x="1839916" y="3724705"/>
                    <a:pt x="1842376" y="3722803"/>
                  </a:cubicBezTo>
                  <a:close/>
                  <a:moveTo>
                    <a:pt x="1773797" y="3439490"/>
                  </a:moveTo>
                  <a:cubicBezTo>
                    <a:pt x="1773836" y="3439450"/>
                    <a:pt x="1773836" y="3439410"/>
                    <a:pt x="1773876" y="3439370"/>
                  </a:cubicBezTo>
                  <a:lnTo>
                    <a:pt x="1773916" y="3439925"/>
                  </a:lnTo>
                  <a:cubicBezTo>
                    <a:pt x="1773876" y="3439767"/>
                    <a:pt x="1773836" y="3439648"/>
                    <a:pt x="1773797" y="3439490"/>
                  </a:cubicBezTo>
                  <a:close/>
                  <a:moveTo>
                    <a:pt x="1507652" y="2053671"/>
                  </a:moveTo>
                  <a:lnTo>
                    <a:pt x="1590043" y="2050541"/>
                  </a:lnTo>
                  <a:lnTo>
                    <a:pt x="1749309" y="3253929"/>
                  </a:lnTo>
                  <a:cubicBezTo>
                    <a:pt x="1685532" y="2850634"/>
                    <a:pt x="1605521" y="2450191"/>
                    <a:pt x="1507652" y="2053671"/>
                  </a:cubicBezTo>
                  <a:close/>
                  <a:moveTo>
                    <a:pt x="1620127" y="2899807"/>
                  </a:moveTo>
                  <a:cubicBezTo>
                    <a:pt x="1555554" y="2613284"/>
                    <a:pt x="1486340" y="2330130"/>
                    <a:pt x="1414466" y="2057198"/>
                  </a:cubicBezTo>
                  <a:lnTo>
                    <a:pt x="1465901" y="2055216"/>
                  </a:lnTo>
                  <a:cubicBezTo>
                    <a:pt x="1558849" y="2430696"/>
                    <a:pt x="1635723" y="2809583"/>
                    <a:pt x="1698073" y="3191125"/>
                  </a:cubicBezTo>
                  <a:cubicBezTo>
                    <a:pt x="1669299" y="3094164"/>
                    <a:pt x="1641915" y="2996451"/>
                    <a:pt x="1620127" y="2899807"/>
                  </a:cubicBezTo>
                  <a:close/>
                  <a:moveTo>
                    <a:pt x="1029616" y="2030887"/>
                  </a:moveTo>
                  <a:cubicBezTo>
                    <a:pt x="1029100" y="2030887"/>
                    <a:pt x="1028703" y="2030690"/>
                    <a:pt x="1028187" y="2030729"/>
                  </a:cubicBezTo>
                  <a:cubicBezTo>
                    <a:pt x="1027909" y="2030769"/>
                    <a:pt x="1027631" y="2030927"/>
                    <a:pt x="1027314" y="2030966"/>
                  </a:cubicBezTo>
                  <a:lnTo>
                    <a:pt x="133630" y="2064568"/>
                  </a:lnTo>
                  <a:cubicBezTo>
                    <a:pt x="125057" y="2064925"/>
                    <a:pt x="116485" y="2065836"/>
                    <a:pt x="107952" y="2066747"/>
                  </a:cubicBezTo>
                  <a:cubicBezTo>
                    <a:pt x="99141" y="2067698"/>
                    <a:pt x="90450" y="2068689"/>
                    <a:pt x="82076" y="2068689"/>
                  </a:cubicBezTo>
                  <a:cubicBezTo>
                    <a:pt x="64931" y="2068689"/>
                    <a:pt x="55445" y="2064410"/>
                    <a:pt x="47032" y="2052800"/>
                  </a:cubicBezTo>
                  <a:cubicBezTo>
                    <a:pt x="43856" y="2048401"/>
                    <a:pt x="41952" y="2039565"/>
                    <a:pt x="40920" y="2029342"/>
                  </a:cubicBezTo>
                  <a:cubicBezTo>
                    <a:pt x="753351" y="2010996"/>
                    <a:pt x="1465782" y="1992690"/>
                    <a:pt x="2178213" y="1974343"/>
                  </a:cubicBezTo>
                  <a:cubicBezTo>
                    <a:pt x="2178371" y="1978900"/>
                    <a:pt x="2178609" y="1983140"/>
                    <a:pt x="2178649" y="1988291"/>
                  </a:cubicBezTo>
                  <a:cubicBezTo>
                    <a:pt x="2105148" y="1992254"/>
                    <a:pt x="1819834" y="2001645"/>
                    <a:pt x="1718948" y="2004973"/>
                  </a:cubicBezTo>
                  <a:lnTo>
                    <a:pt x="1029616" y="2030887"/>
                  </a:lnTo>
                  <a:close/>
                  <a:moveTo>
                    <a:pt x="1126969" y="2505705"/>
                  </a:moveTo>
                  <a:cubicBezTo>
                    <a:pt x="1121532" y="2360006"/>
                    <a:pt x="1116135" y="2214348"/>
                    <a:pt x="1110697" y="2068649"/>
                  </a:cubicBezTo>
                  <a:lnTo>
                    <a:pt x="1152131" y="2067104"/>
                  </a:lnTo>
                  <a:lnTo>
                    <a:pt x="1126969" y="2505705"/>
                  </a:lnTo>
                  <a:close/>
                  <a:moveTo>
                    <a:pt x="1051801" y="2070908"/>
                  </a:moveTo>
                  <a:lnTo>
                    <a:pt x="1069740" y="2070195"/>
                  </a:lnTo>
                  <a:cubicBezTo>
                    <a:pt x="1075772" y="2232099"/>
                    <a:pt x="1081805" y="2394044"/>
                    <a:pt x="1087797" y="2555948"/>
                  </a:cubicBezTo>
                  <a:lnTo>
                    <a:pt x="1051801" y="2070908"/>
                  </a:lnTo>
                  <a:close/>
                  <a:moveTo>
                    <a:pt x="764185" y="2083310"/>
                  </a:moveTo>
                  <a:cubicBezTo>
                    <a:pt x="729181" y="2203887"/>
                    <a:pt x="698423" y="2327633"/>
                    <a:pt x="668657" y="2447299"/>
                  </a:cubicBezTo>
                  <a:cubicBezTo>
                    <a:pt x="653894" y="2506775"/>
                    <a:pt x="639090" y="2566250"/>
                    <a:pt x="623771" y="2625568"/>
                  </a:cubicBezTo>
                  <a:cubicBezTo>
                    <a:pt x="600832" y="2714247"/>
                    <a:pt x="569875" y="2801698"/>
                    <a:pt x="539991" y="2886256"/>
                  </a:cubicBezTo>
                  <a:cubicBezTo>
                    <a:pt x="515424" y="2955757"/>
                    <a:pt x="489945" y="3027635"/>
                    <a:pt x="468751" y="3100662"/>
                  </a:cubicBezTo>
                  <a:lnTo>
                    <a:pt x="464783" y="3114214"/>
                  </a:lnTo>
                  <a:cubicBezTo>
                    <a:pt x="539832" y="2770989"/>
                    <a:pt x="614841" y="2427764"/>
                    <a:pt x="689850" y="2084539"/>
                  </a:cubicBezTo>
                  <a:lnTo>
                    <a:pt x="765019" y="2081685"/>
                  </a:lnTo>
                  <a:cubicBezTo>
                    <a:pt x="764781" y="2082320"/>
                    <a:pt x="764344" y="2082716"/>
                    <a:pt x="764185" y="2083310"/>
                  </a:cubicBezTo>
                  <a:close/>
                  <a:moveTo>
                    <a:pt x="578527" y="2092305"/>
                  </a:moveTo>
                  <a:cubicBezTo>
                    <a:pt x="578726" y="2091037"/>
                    <a:pt x="578408" y="2089928"/>
                    <a:pt x="578368" y="2088778"/>
                  </a:cubicBezTo>
                  <a:lnTo>
                    <a:pt x="647583" y="2086123"/>
                  </a:lnTo>
                  <a:cubicBezTo>
                    <a:pt x="562851" y="2473688"/>
                    <a:pt x="478157" y="2861174"/>
                    <a:pt x="393464" y="3248699"/>
                  </a:cubicBezTo>
                  <a:lnTo>
                    <a:pt x="578527" y="2092305"/>
                  </a:lnTo>
                  <a:close/>
                  <a:moveTo>
                    <a:pt x="353856" y="3496271"/>
                  </a:moveTo>
                  <a:lnTo>
                    <a:pt x="354491" y="3492189"/>
                  </a:lnTo>
                  <a:cubicBezTo>
                    <a:pt x="354650" y="3492308"/>
                    <a:pt x="354809" y="3492348"/>
                    <a:pt x="354967" y="3492428"/>
                  </a:cubicBezTo>
                  <a:lnTo>
                    <a:pt x="353856" y="3496271"/>
                  </a:lnTo>
                  <a:close/>
                  <a:moveTo>
                    <a:pt x="49175" y="1968123"/>
                  </a:moveTo>
                  <a:cubicBezTo>
                    <a:pt x="52945" y="1964952"/>
                    <a:pt x="69892" y="1961307"/>
                    <a:pt x="92236" y="1956473"/>
                  </a:cubicBezTo>
                  <a:cubicBezTo>
                    <a:pt x="125970" y="1949222"/>
                    <a:pt x="164546" y="1945537"/>
                    <a:pt x="211298" y="1944744"/>
                  </a:cubicBezTo>
                  <a:cubicBezTo>
                    <a:pt x="214434" y="1951996"/>
                    <a:pt x="221657" y="1957107"/>
                    <a:pt x="230110" y="1957107"/>
                  </a:cubicBezTo>
                  <a:cubicBezTo>
                    <a:pt x="238524" y="1957107"/>
                    <a:pt x="245747" y="1951996"/>
                    <a:pt x="248882" y="1944744"/>
                  </a:cubicBezTo>
                  <a:cubicBezTo>
                    <a:pt x="269996" y="1945022"/>
                    <a:pt x="291189" y="1945418"/>
                    <a:pt x="312263" y="1946052"/>
                  </a:cubicBezTo>
                  <a:cubicBezTo>
                    <a:pt x="349292" y="1947241"/>
                    <a:pt x="386201" y="1948350"/>
                    <a:pt x="422039" y="1947439"/>
                  </a:cubicBezTo>
                  <a:cubicBezTo>
                    <a:pt x="653695" y="1941455"/>
                    <a:pt x="885470" y="1935988"/>
                    <a:pt x="1117166" y="1930599"/>
                  </a:cubicBezTo>
                  <a:lnTo>
                    <a:pt x="1840829" y="1913362"/>
                  </a:lnTo>
                  <a:cubicBezTo>
                    <a:pt x="1875714" y="1912530"/>
                    <a:pt x="1910718" y="1908329"/>
                    <a:pt x="1944572" y="1904248"/>
                  </a:cubicBezTo>
                  <a:cubicBezTo>
                    <a:pt x="1993348" y="1898384"/>
                    <a:pt x="2043354" y="1892242"/>
                    <a:pt x="2092170" y="1896878"/>
                  </a:cubicBezTo>
                  <a:cubicBezTo>
                    <a:pt x="2141581" y="1901396"/>
                    <a:pt x="2162893" y="1908964"/>
                    <a:pt x="2172061" y="1933531"/>
                  </a:cubicBezTo>
                  <a:cubicBezTo>
                    <a:pt x="1462011" y="1951837"/>
                    <a:pt x="751962" y="1970104"/>
                    <a:pt x="41912" y="1988371"/>
                  </a:cubicBezTo>
                  <a:cubicBezTo>
                    <a:pt x="43460" y="1978742"/>
                    <a:pt x="45841" y="1970936"/>
                    <a:pt x="49175" y="1968123"/>
                  </a:cubicBezTo>
                  <a:close/>
                  <a:moveTo>
                    <a:pt x="244557" y="317694"/>
                  </a:moveTo>
                  <a:cubicBezTo>
                    <a:pt x="508915" y="317021"/>
                    <a:pt x="772798" y="298080"/>
                    <a:pt x="1029695" y="278427"/>
                  </a:cubicBezTo>
                  <a:lnTo>
                    <a:pt x="1029854" y="278427"/>
                  </a:lnTo>
                  <a:cubicBezTo>
                    <a:pt x="1051483" y="276762"/>
                    <a:pt x="1073470" y="275138"/>
                    <a:pt x="1095021" y="273513"/>
                  </a:cubicBezTo>
                  <a:cubicBezTo>
                    <a:pt x="1253850" y="261229"/>
                    <a:pt x="1418157" y="248589"/>
                    <a:pt x="1581312" y="239991"/>
                  </a:cubicBezTo>
                  <a:cubicBezTo>
                    <a:pt x="1703510" y="233532"/>
                    <a:pt x="1841543" y="226281"/>
                    <a:pt x="1961042" y="275098"/>
                  </a:cubicBezTo>
                  <a:cubicBezTo>
                    <a:pt x="1962987" y="519421"/>
                    <a:pt x="1967194" y="707041"/>
                    <a:pt x="1974536" y="881943"/>
                  </a:cubicBezTo>
                  <a:cubicBezTo>
                    <a:pt x="1976679" y="931434"/>
                    <a:pt x="1980013" y="981796"/>
                    <a:pt x="1983387" y="1032515"/>
                  </a:cubicBezTo>
                  <a:cubicBezTo>
                    <a:pt x="1993149" y="1178689"/>
                    <a:pt x="2003230" y="1329855"/>
                    <a:pt x="1982632" y="1471433"/>
                  </a:cubicBezTo>
                  <a:cubicBezTo>
                    <a:pt x="1963900" y="1600846"/>
                    <a:pt x="1963304" y="1726454"/>
                    <a:pt x="1963265" y="1860900"/>
                  </a:cubicBezTo>
                  <a:cubicBezTo>
                    <a:pt x="1955407" y="1861771"/>
                    <a:pt x="1947509" y="1862643"/>
                    <a:pt x="1939690" y="1863594"/>
                  </a:cubicBezTo>
                  <a:cubicBezTo>
                    <a:pt x="1906829" y="1867556"/>
                    <a:pt x="1872817" y="1871598"/>
                    <a:pt x="1839876" y="1872390"/>
                  </a:cubicBezTo>
                  <a:lnTo>
                    <a:pt x="1116174" y="1889667"/>
                  </a:lnTo>
                  <a:cubicBezTo>
                    <a:pt x="884478" y="1895095"/>
                    <a:pt x="652703" y="1900484"/>
                    <a:pt x="420968" y="1906467"/>
                  </a:cubicBezTo>
                  <a:cubicBezTo>
                    <a:pt x="385725" y="1907418"/>
                    <a:pt x="349768" y="1906230"/>
                    <a:pt x="313534" y="1905160"/>
                  </a:cubicBezTo>
                  <a:cubicBezTo>
                    <a:pt x="292618" y="1904486"/>
                    <a:pt x="271584" y="1904130"/>
                    <a:pt x="250589" y="1903852"/>
                  </a:cubicBezTo>
                  <a:lnTo>
                    <a:pt x="250391" y="1308181"/>
                  </a:lnTo>
                  <a:cubicBezTo>
                    <a:pt x="250391" y="1284961"/>
                    <a:pt x="249081" y="1222632"/>
                    <a:pt x="247374" y="1139540"/>
                  </a:cubicBezTo>
                  <a:cubicBezTo>
                    <a:pt x="242651" y="915228"/>
                    <a:pt x="231976" y="404709"/>
                    <a:pt x="244557" y="317694"/>
                  </a:cubicBezTo>
                  <a:close/>
                  <a:moveTo>
                    <a:pt x="1059342" y="61444"/>
                  </a:moveTo>
                  <a:cubicBezTo>
                    <a:pt x="1061604" y="57997"/>
                    <a:pt x="1064580" y="55699"/>
                    <a:pt x="1067517" y="53321"/>
                  </a:cubicBezTo>
                  <a:cubicBezTo>
                    <a:pt x="1066525" y="113787"/>
                    <a:pt x="1065533" y="174254"/>
                    <a:pt x="1064541" y="234721"/>
                  </a:cubicBezTo>
                  <a:cubicBezTo>
                    <a:pt x="1059580" y="235077"/>
                    <a:pt x="1054658" y="235434"/>
                    <a:pt x="1049737" y="235830"/>
                  </a:cubicBezTo>
                  <a:cubicBezTo>
                    <a:pt x="1049578" y="230481"/>
                    <a:pt x="1049420" y="225092"/>
                    <a:pt x="1049181" y="219069"/>
                  </a:cubicBezTo>
                  <a:cubicBezTo>
                    <a:pt x="1047396" y="172075"/>
                    <a:pt x="1044141" y="84584"/>
                    <a:pt x="1059342" y="61444"/>
                  </a:cubicBezTo>
                  <a:close/>
                  <a:moveTo>
                    <a:pt x="1108752" y="41355"/>
                  </a:moveTo>
                  <a:cubicBezTo>
                    <a:pt x="1129985" y="42504"/>
                    <a:pt x="1149472" y="51538"/>
                    <a:pt x="1157886" y="64891"/>
                  </a:cubicBezTo>
                  <a:cubicBezTo>
                    <a:pt x="1170665" y="85060"/>
                    <a:pt x="1164117" y="127854"/>
                    <a:pt x="1158838" y="162208"/>
                  </a:cubicBezTo>
                  <a:cubicBezTo>
                    <a:pt x="1155901" y="181426"/>
                    <a:pt x="1153084" y="199613"/>
                    <a:pt x="1153084" y="214988"/>
                  </a:cubicBezTo>
                  <a:cubicBezTo>
                    <a:pt x="1153084" y="219862"/>
                    <a:pt x="1155028" y="224181"/>
                    <a:pt x="1157886" y="227707"/>
                  </a:cubicBezTo>
                  <a:cubicBezTo>
                    <a:pt x="1140542" y="229015"/>
                    <a:pt x="1123000" y="230323"/>
                    <a:pt x="1105617" y="231630"/>
                  </a:cubicBezTo>
                  <a:cubicBezTo>
                    <a:pt x="1106649" y="168191"/>
                    <a:pt x="1107721" y="104793"/>
                    <a:pt x="1108752" y="41355"/>
                  </a:cubicBezTo>
                  <a:close/>
                  <a:moveTo>
                    <a:pt x="1808126" y="3705011"/>
                  </a:moveTo>
                  <a:cubicBezTo>
                    <a:pt x="1666918" y="3726012"/>
                    <a:pt x="1880437" y="3697799"/>
                    <a:pt x="1849798" y="3700533"/>
                  </a:cubicBezTo>
                  <a:lnTo>
                    <a:pt x="1631239" y="2048996"/>
                  </a:lnTo>
                  <a:lnTo>
                    <a:pt x="1662830" y="2047807"/>
                  </a:lnTo>
                  <a:lnTo>
                    <a:pt x="1720297" y="2045905"/>
                  </a:lnTo>
                  <a:cubicBezTo>
                    <a:pt x="1826859" y="2042418"/>
                    <a:pt x="1933499" y="2039209"/>
                    <a:pt x="2040060" y="2034850"/>
                  </a:cubicBezTo>
                  <a:cubicBezTo>
                    <a:pt x="2103917" y="2032234"/>
                    <a:pt x="2208296" y="2047450"/>
                    <a:pt x="2217424" y="1969034"/>
                  </a:cubicBezTo>
                  <a:cubicBezTo>
                    <a:pt x="2227822" y="1960594"/>
                    <a:pt x="2227425" y="1942605"/>
                    <a:pt x="2216074" y="1935670"/>
                  </a:cubicBezTo>
                  <a:cubicBezTo>
                    <a:pt x="2204763" y="1881227"/>
                    <a:pt x="2151027" y="1861137"/>
                    <a:pt x="2095940" y="1856065"/>
                  </a:cubicBezTo>
                  <a:cubicBezTo>
                    <a:pt x="2065381" y="1853252"/>
                    <a:pt x="2034703" y="1854401"/>
                    <a:pt x="2004302" y="1856898"/>
                  </a:cubicBezTo>
                  <a:cubicBezTo>
                    <a:pt x="2004342" y="1726851"/>
                    <a:pt x="2004976" y="1603302"/>
                    <a:pt x="2023272" y="1477337"/>
                  </a:cubicBezTo>
                  <a:cubicBezTo>
                    <a:pt x="2044465" y="1331441"/>
                    <a:pt x="2034226" y="1178094"/>
                    <a:pt x="2024344" y="1029781"/>
                  </a:cubicBezTo>
                  <a:cubicBezTo>
                    <a:pt x="2020970" y="979419"/>
                    <a:pt x="2017597" y="929413"/>
                    <a:pt x="2015573" y="880200"/>
                  </a:cubicBezTo>
                  <a:cubicBezTo>
                    <a:pt x="2008032" y="702643"/>
                    <a:pt x="2003826" y="511773"/>
                    <a:pt x="2001960" y="261388"/>
                  </a:cubicBezTo>
                  <a:cubicBezTo>
                    <a:pt x="2001881" y="253384"/>
                    <a:pt x="1997118" y="246133"/>
                    <a:pt x="1989816" y="242844"/>
                  </a:cubicBezTo>
                  <a:cubicBezTo>
                    <a:pt x="1858569" y="184398"/>
                    <a:pt x="1710217" y="192244"/>
                    <a:pt x="1579169" y="199059"/>
                  </a:cubicBezTo>
                  <a:cubicBezTo>
                    <a:pt x="1449034" y="205953"/>
                    <a:pt x="1319017" y="215464"/>
                    <a:pt x="1190985" y="225211"/>
                  </a:cubicBezTo>
                  <a:cubicBezTo>
                    <a:pt x="1192771" y="222160"/>
                    <a:pt x="1194120" y="218792"/>
                    <a:pt x="1194120" y="214988"/>
                  </a:cubicBezTo>
                  <a:cubicBezTo>
                    <a:pt x="1194120" y="202704"/>
                    <a:pt x="1196660" y="186062"/>
                    <a:pt x="1199399" y="168390"/>
                  </a:cubicBezTo>
                  <a:cubicBezTo>
                    <a:pt x="1206027" y="125160"/>
                    <a:pt x="1213567" y="76144"/>
                    <a:pt x="1192572" y="43019"/>
                  </a:cubicBezTo>
                  <a:cubicBezTo>
                    <a:pt x="1176261" y="17223"/>
                    <a:pt x="1142130" y="344"/>
                    <a:pt x="1104427" y="-13"/>
                  </a:cubicBezTo>
                  <a:cubicBezTo>
                    <a:pt x="1070256" y="-13"/>
                    <a:pt x="1041323" y="14172"/>
                    <a:pt x="1025052" y="38977"/>
                  </a:cubicBezTo>
                  <a:cubicBezTo>
                    <a:pt x="1004335" y="70479"/>
                    <a:pt x="1005168" y="139860"/>
                    <a:pt x="1008184" y="220575"/>
                  </a:cubicBezTo>
                  <a:cubicBezTo>
                    <a:pt x="1008422" y="227153"/>
                    <a:pt x="1008661" y="233215"/>
                    <a:pt x="1008819" y="238921"/>
                  </a:cubicBezTo>
                  <a:cubicBezTo>
                    <a:pt x="753589" y="258376"/>
                    <a:pt x="491691" y="276723"/>
                    <a:pt x="229793" y="276723"/>
                  </a:cubicBezTo>
                  <a:cubicBezTo>
                    <a:pt x="224356" y="276802"/>
                    <a:pt x="218005" y="279655"/>
                    <a:pt x="214195" y="283577"/>
                  </a:cubicBezTo>
                  <a:cubicBezTo>
                    <a:pt x="198956" y="299388"/>
                    <a:pt x="190145" y="367541"/>
                    <a:pt x="206337" y="1140372"/>
                  </a:cubicBezTo>
                  <a:cubicBezTo>
                    <a:pt x="208044" y="1223068"/>
                    <a:pt x="209393" y="1285120"/>
                    <a:pt x="209393" y="1308181"/>
                  </a:cubicBezTo>
                  <a:lnTo>
                    <a:pt x="209552" y="1903812"/>
                  </a:lnTo>
                  <a:cubicBezTo>
                    <a:pt x="153275" y="1904843"/>
                    <a:pt x="55803" y="1885982"/>
                    <a:pt x="22306" y="1932303"/>
                  </a:cubicBezTo>
                  <a:cubicBezTo>
                    <a:pt x="-633" y="1964041"/>
                    <a:pt x="-9801" y="2044598"/>
                    <a:pt x="13893" y="2076931"/>
                  </a:cubicBezTo>
                  <a:cubicBezTo>
                    <a:pt x="47032" y="2122142"/>
                    <a:pt x="534910" y="2105143"/>
                    <a:pt x="537292" y="2090324"/>
                  </a:cubicBezTo>
                  <a:cubicBezTo>
                    <a:pt x="537252" y="2090522"/>
                    <a:pt x="261106" y="3816197"/>
                    <a:pt x="261106" y="3816197"/>
                  </a:cubicBezTo>
                  <a:cubicBezTo>
                    <a:pt x="259399" y="3826895"/>
                    <a:pt x="266305" y="3837039"/>
                    <a:pt x="276902" y="3839377"/>
                  </a:cubicBezTo>
                  <a:cubicBezTo>
                    <a:pt x="278410" y="3839733"/>
                    <a:pt x="279879" y="3839892"/>
                    <a:pt x="281386" y="3839892"/>
                  </a:cubicBezTo>
                  <a:cubicBezTo>
                    <a:pt x="290356" y="3839892"/>
                    <a:pt x="298492" y="3834067"/>
                    <a:pt x="301072" y="3825113"/>
                  </a:cubicBezTo>
                  <a:lnTo>
                    <a:pt x="508161" y="3112035"/>
                  </a:lnTo>
                  <a:cubicBezTo>
                    <a:pt x="529037" y="3040196"/>
                    <a:pt x="554278" y="2968872"/>
                    <a:pt x="578646" y="2899886"/>
                  </a:cubicBezTo>
                  <a:cubicBezTo>
                    <a:pt x="608888" y="2814496"/>
                    <a:pt x="640122" y="2726214"/>
                    <a:pt x="663498" y="2635791"/>
                  </a:cubicBezTo>
                  <a:cubicBezTo>
                    <a:pt x="678857" y="2576355"/>
                    <a:pt x="693661" y="2516799"/>
                    <a:pt x="708504" y="2457165"/>
                  </a:cubicBezTo>
                  <a:cubicBezTo>
                    <a:pt x="738150" y="2337896"/>
                    <a:pt x="768789" y="2214546"/>
                    <a:pt x="803595" y="2094722"/>
                  </a:cubicBezTo>
                  <a:cubicBezTo>
                    <a:pt x="805024" y="2089729"/>
                    <a:pt x="804309" y="2084658"/>
                    <a:pt x="802246" y="2080299"/>
                  </a:cubicBezTo>
                  <a:lnTo>
                    <a:pt x="1010724" y="2072454"/>
                  </a:lnTo>
                  <a:lnTo>
                    <a:pt x="1090377" y="3145161"/>
                  </a:lnTo>
                  <a:cubicBezTo>
                    <a:pt x="1091171" y="3155859"/>
                    <a:pt x="1100101" y="3164101"/>
                    <a:pt x="1111015" y="3164101"/>
                  </a:cubicBezTo>
                  <a:cubicBezTo>
                    <a:pt x="1121810" y="3164061"/>
                    <a:pt x="1130700" y="3155622"/>
                    <a:pt x="1131335" y="3144844"/>
                  </a:cubicBezTo>
                  <a:lnTo>
                    <a:pt x="1193327" y="2065519"/>
                  </a:lnTo>
                  <a:lnTo>
                    <a:pt x="1372476" y="2058783"/>
                  </a:lnTo>
                  <a:cubicBezTo>
                    <a:pt x="1445065" y="2333894"/>
                    <a:pt x="1514954" y="2619664"/>
                    <a:pt x="1580082" y="2908762"/>
                  </a:cubicBezTo>
                  <a:cubicBezTo>
                    <a:pt x="1615205" y="3064525"/>
                    <a:pt x="1663941" y="3222507"/>
                    <a:pt x="1711090" y="3375337"/>
                  </a:cubicBezTo>
                  <a:cubicBezTo>
                    <a:pt x="1744507" y="3483432"/>
                    <a:pt x="1778837" y="3595173"/>
                    <a:pt x="1808126" y="3705011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pic>
        <p:nvPicPr>
          <p:cNvPr id="179" name="Picture 178" descr="Logo, icon&#10;&#10;Description automatically generated">
            <a:extLst>
              <a:ext uri="{FF2B5EF4-FFF2-40B4-BE49-F238E27FC236}">
                <a16:creationId xmlns:a16="http://schemas.microsoft.com/office/drawing/2014/main" id="{C4F907AD-E321-48B2-93F9-DB57D1C3E1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66479" y="6034036"/>
            <a:ext cx="664398" cy="71160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CF28651F-7433-41DE-854E-25E916ACE821}"/>
              </a:ext>
            </a:extLst>
          </p:cNvPr>
          <p:cNvSpPr txBox="1"/>
          <p:nvPr/>
        </p:nvSpPr>
        <p:spPr>
          <a:xfrm>
            <a:off x="1907425" y="1901214"/>
            <a:ext cx="274036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Sought feedback after initial model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in order to tailor app to audience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3CF9ADB-863A-451A-A496-608B9067295C}"/>
              </a:ext>
            </a:extLst>
          </p:cNvPr>
          <p:cNvSpPr txBox="1"/>
          <p:nvPr/>
        </p:nvSpPr>
        <p:spPr>
          <a:xfrm>
            <a:off x="1290710" y="4890925"/>
            <a:ext cx="305365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Built with a condensed, self-contained,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”Gateway Model"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CEFE149-7BD5-4460-87E7-907AF8DF0222}"/>
              </a:ext>
            </a:extLst>
          </p:cNvPr>
          <p:cNvSpPr txBox="1"/>
          <p:nvPr/>
        </p:nvSpPr>
        <p:spPr>
          <a:xfrm>
            <a:off x="9573764" y="4250934"/>
            <a:ext cx="140134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MISSION</a:t>
            </a:r>
            <a:endParaRPr 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FFCCB4A-B8EB-4B86-9645-225DEB2748F5}"/>
              </a:ext>
            </a:extLst>
          </p:cNvPr>
          <p:cNvSpPr txBox="1"/>
          <p:nvPr/>
        </p:nvSpPr>
        <p:spPr>
          <a:xfrm>
            <a:off x="8963463" y="4639640"/>
            <a:ext cx="277563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Built to keep a singular focus, never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losing sight of our mission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5E39508-2F4E-400C-B6C8-336AD2E1BA10}"/>
              </a:ext>
            </a:extLst>
          </p:cNvPr>
          <p:cNvSpPr txBox="1"/>
          <p:nvPr/>
        </p:nvSpPr>
        <p:spPr>
          <a:xfrm>
            <a:off x="9894491" y="1818609"/>
            <a:ext cx="85478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SAFE</a:t>
            </a:r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FA08841-60FD-4B6B-A17A-01219B93AC03}"/>
              </a:ext>
            </a:extLst>
          </p:cNvPr>
          <p:cNvSpPr txBox="1"/>
          <p:nvPr/>
        </p:nvSpPr>
        <p:spPr>
          <a:xfrm>
            <a:off x="8892861" y="2199808"/>
            <a:ext cx="311809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The app is built with the ability to</a:t>
            </a:r>
          </a:p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change name for anonymity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59149D5-4948-B549-9235-144651DD95BB}"/>
              </a:ext>
            </a:extLst>
          </p:cNvPr>
          <p:cNvGrpSpPr/>
          <p:nvPr/>
        </p:nvGrpSpPr>
        <p:grpSpPr>
          <a:xfrm>
            <a:off x="-842559" y="3016183"/>
            <a:ext cx="827568" cy="828000"/>
            <a:chOff x="-842559" y="5561839"/>
            <a:chExt cx="827568" cy="828000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3CD30F48-463A-834B-BC99-26A0677695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14" name="Graphic 113" descr="Users">
              <a:extLst>
                <a:ext uri="{FF2B5EF4-FFF2-40B4-BE49-F238E27FC236}">
                  <a16:creationId xmlns:a16="http://schemas.microsoft.com/office/drawing/2014/main" id="{D05B7A90-EEC7-6644-9495-F145D9024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E91AEF3-6E0E-9A4E-ABB8-74E9A5D8F32B}"/>
              </a:ext>
            </a:extLst>
          </p:cNvPr>
          <p:cNvGrpSpPr/>
          <p:nvPr/>
        </p:nvGrpSpPr>
        <p:grpSpPr>
          <a:xfrm>
            <a:off x="-845419" y="5552842"/>
            <a:ext cx="827568" cy="828000"/>
            <a:chOff x="-837416" y="3015000"/>
            <a:chExt cx="827568" cy="82800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D332BBB-6E40-1245-9CA9-7CDC8335C8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18" name="Graphic 117" descr="Coffee">
              <a:extLst>
                <a:ext uri="{FF2B5EF4-FFF2-40B4-BE49-F238E27FC236}">
                  <a16:creationId xmlns:a16="http://schemas.microsoft.com/office/drawing/2014/main" id="{2775FAB5-68D6-F14C-94C8-A6B8604FE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115" name="Graphic 11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3FBFBCDD-0D0E-1342-B2B8-301B10CDEF4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3517" y="3070206"/>
            <a:ext cx="721920" cy="721920"/>
          </a:xfrm>
          <a:prstGeom prst="rect">
            <a:avLst/>
          </a:prstGeom>
        </p:spPr>
      </p:pic>
      <p:pic>
        <p:nvPicPr>
          <p:cNvPr id="119" name="Graphic 118" descr="Coffee">
            <a:hlinkClick r:id="rId27" action="ppaction://hlinksldjump"/>
            <a:extLst>
              <a:ext uri="{FF2B5EF4-FFF2-40B4-BE49-F238E27FC236}">
                <a16:creationId xmlns:a16="http://schemas.microsoft.com/office/drawing/2014/main" id="{409A3DCA-0907-BC41-9BE0-692A9EC3168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57178" y="5614879"/>
            <a:ext cx="620915" cy="6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1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53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53751" y="3061168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pic>
        <p:nvPicPr>
          <p:cNvPr id="45" name="Graphic 44" descr="Users">
            <a:hlinkClick r:id="rId11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4541493" y="583080"/>
            <a:ext cx="3752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300" dirty="0">
                <a:solidFill>
                  <a:schemeClr val="bg1"/>
                </a:solidFill>
                <a:latin typeface="Montserrat" pitchFamily="2" charset="77"/>
              </a:rPr>
              <a:t>DEMONSTRATION</a:t>
            </a:r>
            <a:endParaRPr lang="en-LT" sz="3200" b="1" spc="30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9902A311-F44C-D641-A96E-FB81AF4E2EC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1540000">
            <a:off x="4592697" y="1114371"/>
            <a:ext cx="3541852" cy="186129"/>
          </a:xfrm>
          <a:prstGeom prst="rect">
            <a:avLst/>
          </a:prstGeom>
        </p:spPr>
      </p:pic>
      <p:grpSp>
        <p:nvGrpSpPr>
          <p:cNvPr id="68" name="!!lamp">
            <a:extLst>
              <a:ext uri="{FF2B5EF4-FFF2-40B4-BE49-F238E27FC236}">
                <a16:creationId xmlns:a16="http://schemas.microsoft.com/office/drawing/2014/main" id="{C68A2851-622D-B540-B9E6-39AFCA9DC039}"/>
              </a:ext>
            </a:extLst>
          </p:cNvPr>
          <p:cNvGrpSpPr/>
          <p:nvPr/>
        </p:nvGrpSpPr>
        <p:grpSpPr>
          <a:xfrm>
            <a:off x="5016550" y="1928671"/>
            <a:ext cx="2487465" cy="3024801"/>
            <a:chOff x="5016550" y="1928671"/>
            <a:chExt cx="2487465" cy="3024801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0E5ABD-F670-F54E-AFB1-E4FB0DB2716C}"/>
                </a:ext>
              </a:extLst>
            </p:cNvPr>
            <p:cNvGrpSpPr/>
            <p:nvPr/>
          </p:nvGrpSpPr>
          <p:grpSpPr>
            <a:xfrm>
              <a:off x="6331258" y="2054460"/>
              <a:ext cx="1172757" cy="2760218"/>
              <a:chOff x="6136180" y="2021920"/>
              <a:chExt cx="1063695" cy="2503528"/>
            </a:xfrm>
          </p:grpSpPr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13C4FBBC-8D46-B649-80D2-59E2F89B41BC}"/>
                  </a:ext>
                </a:extLst>
              </p:cNvPr>
              <p:cNvSpPr/>
              <p:nvPr/>
            </p:nvSpPr>
            <p:spPr>
              <a:xfrm>
                <a:off x="6220308" y="2674119"/>
                <a:ext cx="194530" cy="512316"/>
              </a:xfrm>
              <a:custGeom>
                <a:avLst/>
                <a:gdLst>
                  <a:gd name="connsiteX0" fmla="*/ 70802 w 71393"/>
                  <a:gd name="connsiteY0" fmla="*/ 138873 h 188021"/>
                  <a:gd name="connsiteX1" fmla="*/ 64456 w 71393"/>
                  <a:gd name="connsiteY1" fmla="*/ 87599 h 188021"/>
                  <a:gd name="connsiteX2" fmla="*/ 47485 w 71393"/>
                  <a:gd name="connsiteY2" fmla="*/ -12 h 188021"/>
                  <a:gd name="connsiteX3" fmla="*/ 47485 w 71393"/>
                  <a:gd name="connsiteY3" fmla="*/ 12797 h 188021"/>
                  <a:gd name="connsiteX4" fmla="*/ 46433 w 71393"/>
                  <a:gd name="connsiteY4" fmla="*/ 4254 h 188021"/>
                  <a:gd name="connsiteX5" fmla="*/ 26279 w 71393"/>
                  <a:gd name="connsiteY5" fmla="*/ 30960 h 188021"/>
                  <a:gd name="connsiteX6" fmla="*/ 24158 w 71393"/>
                  <a:gd name="connsiteY6" fmla="*/ 27772 h 188021"/>
                  <a:gd name="connsiteX7" fmla="*/ -220 w 71393"/>
                  <a:gd name="connsiteY7" fmla="*/ 100408 h 188021"/>
                  <a:gd name="connsiteX8" fmla="*/ 50657 w 71393"/>
                  <a:gd name="connsiteY8" fmla="*/ 188009 h 188021"/>
                  <a:gd name="connsiteX9" fmla="*/ 70802 w 71393"/>
                  <a:gd name="connsiteY9" fmla="*/ 138873 h 18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393" h="188021">
                    <a:moveTo>
                      <a:pt x="70802" y="138873"/>
                    </a:moveTo>
                    <a:cubicBezTo>
                      <a:pt x="72548" y="123699"/>
                      <a:pt x="67760" y="104126"/>
                      <a:pt x="64456" y="87599"/>
                    </a:cubicBezTo>
                    <a:cubicBezTo>
                      <a:pt x="58655" y="58792"/>
                      <a:pt x="51136" y="31178"/>
                      <a:pt x="47485" y="-12"/>
                    </a:cubicBezTo>
                    <a:cubicBezTo>
                      <a:pt x="46001" y="5087"/>
                      <a:pt x="50169" y="10025"/>
                      <a:pt x="47485" y="12797"/>
                    </a:cubicBezTo>
                    <a:cubicBezTo>
                      <a:pt x="47710" y="9372"/>
                      <a:pt x="45617" y="8275"/>
                      <a:pt x="46433" y="4254"/>
                    </a:cubicBezTo>
                    <a:cubicBezTo>
                      <a:pt x="36943" y="10356"/>
                      <a:pt x="32390" y="21443"/>
                      <a:pt x="26279" y="30960"/>
                    </a:cubicBezTo>
                    <a:cubicBezTo>
                      <a:pt x="26176" y="29305"/>
                      <a:pt x="26420" y="27271"/>
                      <a:pt x="24158" y="27772"/>
                    </a:cubicBezTo>
                    <a:cubicBezTo>
                      <a:pt x="23088" y="59067"/>
                      <a:pt x="2624" y="70873"/>
                      <a:pt x="-220" y="100408"/>
                    </a:cubicBezTo>
                    <a:cubicBezTo>
                      <a:pt x="16198" y="130141"/>
                      <a:pt x="34906" y="157595"/>
                      <a:pt x="50657" y="188009"/>
                    </a:cubicBezTo>
                    <a:cubicBezTo>
                      <a:pt x="50545" y="167471"/>
                      <a:pt x="68690" y="157235"/>
                      <a:pt x="70802" y="1388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F198F7D3-9892-1140-9DEF-BCE2D2D1CA59}"/>
                  </a:ext>
                </a:extLst>
              </p:cNvPr>
              <p:cNvSpPr/>
              <p:nvPr/>
            </p:nvSpPr>
            <p:spPr>
              <a:xfrm>
                <a:off x="6405359" y="3212650"/>
                <a:ext cx="10169" cy="72741"/>
              </a:xfrm>
              <a:custGeom>
                <a:avLst/>
                <a:gdLst>
                  <a:gd name="connsiteX0" fmla="*/ 776 w 3732"/>
                  <a:gd name="connsiteY0" fmla="*/ 26684 h 26696"/>
                  <a:gd name="connsiteX1" fmla="*/ 2888 w 3732"/>
                  <a:gd name="connsiteY1" fmla="*/ -12 h 26696"/>
                  <a:gd name="connsiteX2" fmla="*/ 776 w 3732"/>
                  <a:gd name="connsiteY2" fmla="*/ 26684 h 26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32" h="26696">
                    <a:moveTo>
                      <a:pt x="776" y="26684"/>
                    </a:moveTo>
                    <a:cubicBezTo>
                      <a:pt x="851" y="17839"/>
                      <a:pt x="5066" y="7528"/>
                      <a:pt x="2888" y="-12"/>
                    </a:cubicBezTo>
                    <a:cubicBezTo>
                      <a:pt x="2391" y="8379"/>
                      <a:pt x="-2199" y="18322"/>
                      <a:pt x="776" y="2668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7A18A0D2-6C4F-2F4E-BB93-EAAEF0B689B6}"/>
                  </a:ext>
                </a:extLst>
              </p:cNvPr>
              <p:cNvSpPr/>
              <p:nvPr/>
            </p:nvSpPr>
            <p:spPr>
              <a:xfrm>
                <a:off x="6419609" y="3110765"/>
                <a:ext cx="219503" cy="47567"/>
              </a:xfrm>
              <a:custGeom>
                <a:avLst/>
                <a:gdLst>
                  <a:gd name="connsiteX0" fmla="*/ 54910 w 80558"/>
                  <a:gd name="connsiteY0" fmla="*/ 6389 h 17457"/>
                  <a:gd name="connsiteX1" fmla="*/ 59134 w 80558"/>
                  <a:gd name="connsiteY1" fmla="*/ 7458 h 17457"/>
                  <a:gd name="connsiteX2" fmla="*/ 54910 w 80558"/>
                  <a:gd name="connsiteY2" fmla="*/ 7458 h 17457"/>
                  <a:gd name="connsiteX3" fmla="*/ 33695 w 80558"/>
                  <a:gd name="connsiteY3" fmla="*/ 9596 h 17457"/>
                  <a:gd name="connsiteX4" fmla="*/ 31583 w 80558"/>
                  <a:gd name="connsiteY4" fmla="*/ 7458 h 17457"/>
                  <a:gd name="connsiteX5" fmla="*/ 54910 w 80558"/>
                  <a:gd name="connsiteY5" fmla="*/ 6389 h 17457"/>
                  <a:gd name="connsiteX6" fmla="*/ 16733 w 80558"/>
                  <a:gd name="connsiteY6" fmla="*/ 17069 h 17457"/>
                  <a:gd name="connsiteX7" fmla="*/ 17794 w 80558"/>
                  <a:gd name="connsiteY7" fmla="*/ 11734 h 17457"/>
                  <a:gd name="connsiteX8" fmla="*/ 80339 w 80558"/>
                  <a:gd name="connsiteY8" fmla="*/ 2122 h 17457"/>
                  <a:gd name="connsiteX9" fmla="*/ 8266 w 80558"/>
                  <a:gd name="connsiteY9" fmla="*/ 1053 h 17457"/>
                  <a:gd name="connsiteX10" fmla="*/ 8266 w 80558"/>
                  <a:gd name="connsiteY10" fmla="*/ 2122 h 17457"/>
                  <a:gd name="connsiteX11" fmla="*/ 30503 w 80558"/>
                  <a:gd name="connsiteY11" fmla="*/ 5329 h 17457"/>
                  <a:gd name="connsiteX12" fmla="*/ 30503 w 80558"/>
                  <a:gd name="connsiteY12" fmla="*/ 9596 h 17457"/>
                  <a:gd name="connsiteX13" fmla="*/ 14621 w 80558"/>
                  <a:gd name="connsiteY13" fmla="*/ 6389 h 17457"/>
                  <a:gd name="connsiteX14" fmla="*/ -220 w 80558"/>
                  <a:gd name="connsiteY14" fmla="*/ 7458 h 17457"/>
                  <a:gd name="connsiteX15" fmla="*/ 11439 w 80558"/>
                  <a:gd name="connsiteY15" fmla="*/ 11734 h 17457"/>
                  <a:gd name="connsiteX16" fmla="*/ 16733 w 80558"/>
                  <a:gd name="connsiteY16" fmla="*/ 17069 h 17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558" h="17457">
                    <a:moveTo>
                      <a:pt x="54910" y="6389"/>
                    </a:moveTo>
                    <a:cubicBezTo>
                      <a:pt x="56580" y="6483"/>
                      <a:pt x="58927" y="5878"/>
                      <a:pt x="59134" y="7458"/>
                    </a:cubicBezTo>
                    <a:lnTo>
                      <a:pt x="54910" y="7458"/>
                    </a:lnTo>
                    <a:cubicBezTo>
                      <a:pt x="49503" y="9870"/>
                      <a:pt x="38839" y="6947"/>
                      <a:pt x="33695" y="9596"/>
                    </a:cubicBezTo>
                    <a:cubicBezTo>
                      <a:pt x="32766" y="9113"/>
                      <a:pt x="31818" y="8650"/>
                      <a:pt x="31583" y="7458"/>
                    </a:cubicBezTo>
                    <a:cubicBezTo>
                      <a:pt x="36352" y="1867"/>
                      <a:pt x="46630" y="8432"/>
                      <a:pt x="54910" y="6389"/>
                    </a:cubicBezTo>
                    <a:close/>
                    <a:moveTo>
                      <a:pt x="16733" y="17069"/>
                    </a:moveTo>
                    <a:cubicBezTo>
                      <a:pt x="20262" y="16729"/>
                      <a:pt x="13945" y="12405"/>
                      <a:pt x="17794" y="11734"/>
                    </a:cubicBezTo>
                    <a:cubicBezTo>
                      <a:pt x="42491" y="12405"/>
                      <a:pt x="62992" y="8848"/>
                      <a:pt x="80339" y="2122"/>
                    </a:cubicBezTo>
                    <a:cubicBezTo>
                      <a:pt x="63424" y="7562"/>
                      <a:pt x="30654" y="3570"/>
                      <a:pt x="8266" y="1053"/>
                    </a:cubicBezTo>
                    <a:cubicBezTo>
                      <a:pt x="6173" y="-1463"/>
                      <a:pt x="6173" y="1138"/>
                      <a:pt x="8266" y="2122"/>
                    </a:cubicBezTo>
                    <a:cubicBezTo>
                      <a:pt x="15944" y="2917"/>
                      <a:pt x="24430" y="2917"/>
                      <a:pt x="30503" y="5329"/>
                    </a:cubicBezTo>
                    <a:lnTo>
                      <a:pt x="30503" y="9596"/>
                    </a:lnTo>
                    <a:cubicBezTo>
                      <a:pt x="25097" y="8650"/>
                      <a:pt x="15278" y="12131"/>
                      <a:pt x="14621" y="6389"/>
                    </a:cubicBezTo>
                    <a:cubicBezTo>
                      <a:pt x="10791" y="13068"/>
                      <a:pt x="4558" y="4951"/>
                      <a:pt x="-220" y="7458"/>
                    </a:cubicBezTo>
                    <a:cubicBezTo>
                      <a:pt x="3563" y="8990"/>
                      <a:pt x="6604" y="11251"/>
                      <a:pt x="11439" y="11734"/>
                    </a:cubicBezTo>
                    <a:cubicBezTo>
                      <a:pt x="13025" y="13683"/>
                      <a:pt x="11410" y="18876"/>
                      <a:pt x="16733" y="17069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71795DBC-771A-FB42-B90B-EE0DBA011B86}"/>
                  </a:ext>
                </a:extLst>
              </p:cNvPr>
              <p:cNvSpPr/>
              <p:nvPr/>
            </p:nvSpPr>
            <p:spPr>
              <a:xfrm>
                <a:off x="6789253" y="2583847"/>
                <a:ext cx="15087" cy="142108"/>
              </a:xfrm>
              <a:custGeom>
                <a:avLst/>
                <a:gdLst>
                  <a:gd name="connsiteX0" fmla="*/ -220 w 5537"/>
                  <a:gd name="connsiteY0" fmla="*/ 52142 h 52154"/>
                  <a:gd name="connsiteX1" fmla="*/ 5102 w 5537"/>
                  <a:gd name="connsiteY1" fmla="*/ -12 h 52154"/>
                  <a:gd name="connsiteX2" fmla="*/ -220 w 5537"/>
                  <a:gd name="connsiteY2" fmla="*/ 52142 h 52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37" h="52154">
                    <a:moveTo>
                      <a:pt x="-220" y="52142"/>
                    </a:moveTo>
                    <a:cubicBezTo>
                      <a:pt x="1911" y="34924"/>
                      <a:pt x="6342" y="16988"/>
                      <a:pt x="5102" y="-12"/>
                    </a:cubicBezTo>
                    <a:cubicBezTo>
                      <a:pt x="2408" y="16449"/>
                      <a:pt x="794" y="33988"/>
                      <a:pt x="-220" y="5214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DC28C237-F133-D646-8143-77251AFE824F}"/>
                  </a:ext>
                </a:extLst>
              </p:cNvPr>
              <p:cNvSpPr/>
              <p:nvPr/>
            </p:nvSpPr>
            <p:spPr>
              <a:xfrm>
                <a:off x="6845280" y="3780260"/>
                <a:ext cx="8024" cy="20681"/>
              </a:xfrm>
              <a:custGeom>
                <a:avLst/>
                <a:gdLst>
                  <a:gd name="connsiteX0" fmla="*/ 2554 w 2945"/>
                  <a:gd name="connsiteY0" fmla="*/ -12 h 7590"/>
                  <a:gd name="connsiteX1" fmla="*/ 2554 w 2945"/>
                  <a:gd name="connsiteY1" fmla="*/ -12 h 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45" h="7590">
                    <a:moveTo>
                      <a:pt x="2554" y="-12"/>
                    </a:moveTo>
                    <a:cubicBezTo>
                      <a:pt x="-4355" y="14121"/>
                      <a:pt x="3999" y="5144"/>
                      <a:pt x="2554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87F36D2C-04C4-DF4B-B090-ED96158EBAD0}"/>
                  </a:ext>
                </a:extLst>
              </p:cNvPr>
              <p:cNvSpPr/>
              <p:nvPr/>
            </p:nvSpPr>
            <p:spPr>
              <a:xfrm>
                <a:off x="7024881" y="3853029"/>
                <a:ext cx="18608" cy="20338"/>
              </a:xfrm>
              <a:custGeom>
                <a:avLst/>
                <a:gdLst>
                  <a:gd name="connsiteX0" fmla="*/ 245 w 6829"/>
                  <a:gd name="connsiteY0" fmla="*/ 7452 h 7464"/>
                  <a:gd name="connsiteX1" fmla="*/ 6610 w 6829"/>
                  <a:gd name="connsiteY1" fmla="*/ -12 h 7464"/>
                  <a:gd name="connsiteX2" fmla="*/ 245 w 6829"/>
                  <a:gd name="connsiteY2" fmla="*/ 7452 h 7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29" h="7464">
                    <a:moveTo>
                      <a:pt x="245" y="7452"/>
                    </a:moveTo>
                    <a:cubicBezTo>
                      <a:pt x="1710" y="4311"/>
                      <a:pt x="5155" y="3138"/>
                      <a:pt x="6610" y="-12"/>
                    </a:cubicBezTo>
                    <a:cubicBezTo>
                      <a:pt x="3475" y="792"/>
                      <a:pt x="-1820" y="4945"/>
                      <a:pt x="245" y="745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BB75AB56-7ED7-9B49-8CEF-20696B9B888A}"/>
                  </a:ext>
                </a:extLst>
              </p:cNvPr>
              <p:cNvSpPr/>
              <p:nvPr/>
            </p:nvSpPr>
            <p:spPr>
              <a:xfrm>
                <a:off x="7080549" y="3786062"/>
                <a:ext cx="21594" cy="26471"/>
              </a:xfrm>
              <a:custGeom>
                <a:avLst/>
                <a:gdLst>
                  <a:gd name="connsiteX0" fmla="*/ 7366 w 7925"/>
                  <a:gd name="connsiteY0" fmla="*/ -12 h 9715"/>
                  <a:gd name="connsiteX1" fmla="*/ -49 w 7925"/>
                  <a:gd name="connsiteY1" fmla="*/ 9599 h 9715"/>
                  <a:gd name="connsiteX2" fmla="*/ 7366 w 7925"/>
                  <a:gd name="connsiteY2" fmla="*/ -12 h 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925" h="9715">
                    <a:moveTo>
                      <a:pt x="7366" y="-12"/>
                    </a:moveTo>
                    <a:cubicBezTo>
                      <a:pt x="4175" y="1359"/>
                      <a:pt x="-1251" y="10791"/>
                      <a:pt x="-49" y="9599"/>
                    </a:cubicBezTo>
                    <a:cubicBezTo>
                      <a:pt x="2372" y="6998"/>
                      <a:pt x="9310" y="3403"/>
                      <a:pt x="7366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73FFC82C-B594-B646-AB2B-D13AAC74D196}"/>
                  </a:ext>
                </a:extLst>
              </p:cNvPr>
              <p:cNvSpPr/>
              <p:nvPr/>
            </p:nvSpPr>
            <p:spPr>
              <a:xfrm>
                <a:off x="6893002" y="3981115"/>
                <a:ext cx="14725" cy="11891"/>
              </a:xfrm>
              <a:custGeom>
                <a:avLst/>
                <a:gdLst>
                  <a:gd name="connsiteX0" fmla="*/ 4133 w 5404"/>
                  <a:gd name="connsiteY0" fmla="*/ 4254 h 4364"/>
                  <a:gd name="connsiteX1" fmla="*/ 5184 w 5404"/>
                  <a:gd name="connsiteY1" fmla="*/ 1057 h 4364"/>
                  <a:gd name="connsiteX2" fmla="*/ -129 w 5404"/>
                  <a:gd name="connsiteY2" fmla="*/ -12 h 4364"/>
                  <a:gd name="connsiteX3" fmla="*/ 4133 w 5404"/>
                  <a:gd name="connsiteY3" fmla="*/ 4254 h 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04" h="4364">
                    <a:moveTo>
                      <a:pt x="4133" y="4254"/>
                    </a:moveTo>
                    <a:cubicBezTo>
                      <a:pt x="4076" y="2760"/>
                      <a:pt x="4630" y="1918"/>
                      <a:pt x="5184" y="1057"/>
                    </a:cubicBezTo>
                    <a:cubicBezTo>
                      <a:pt x="2725" y="1369"/>
                      <a:pt x="1110" y="877"/>
                      <a:pt x="-129" y="-12"/>
                    </a:cubicBezTo>
                    <a:cubicBezTo>
                      <a:pt x="-608" y="3327"/>
                      <a:pt x="800" y="4756"/>
                      <a:pt x="4133" y="425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A75BCF07-DC89-484C-B682-CE47439D8857}"/>
                  </a:ext>
                </a:extLst>
              </p:cNvPr>
              <p:cNvSpPr/>
              <p:nvPr/>
            </p:nvSpPr>
            <p:spPr>
              <a:xfrm>
                <a:off x="6883882" y="3835527"/>
                <a:ext cx="9232" cy="26240"/>
              </a:xfrm>
              <a:custGeom>
                <a:avLst/>
                <a:gdLst>
                  <a:gd name="connsiteX0" fmla="*/ 2157 w 3388"/>
                  <a:gd name="connsiteY0" fmla="*/ -12 h 9630"/>
                  <a:gd name="connsiteX1" fmla="*/ 1106 w 3388"/>
                  <a:gd name="connsiteY1" fmla="*/ 9618 h 9630"/>
                  <a:gd name="connsiteX2" fmla="*/ 2157 w 3388"/>
                  <a:gd name="connsiteY2" fmla="*/ -12 h 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88" h="9630">
                    <a:moveTo>
                      <a:pt x="2157" y="-12"/>
                    </a:moveTo>
                    <a:cubicBezTo>
                      <a:pt x="1697" y="2438"/>
                      <a:pt x="-2217" y="6865"/>
                      <a:pt x="1106" y="9618"/>
                    </a:cubicBezTo>
                    <a:cubicBezTo>
                      <a:pt x="186" y="5749"/>
                      <a:pt x="5246" y="2485"/>
                      <a:pt x="2157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9480959F-8E35-D448-B78D-6253ED88BBE3}"/>
                  </a:ext>
                </a:extLst>
              </p:cNvPr>
              <p:cNvSpPr/>
              <p:nvPr/>
            </p:nvSpPr>
            <p:spPr>
              <a:xfrm>
                <a:off x="6382571" y="3372366"/>
                <a:ext cx="26114" cy="26986"/>
              </a:xfrm>
              <a:custGeom>
                <a:avLst/>
                <a:gdLst>
                  <a:gd name="connsiteX0" fmla="*/ -220 w 9584"/>
                  <a:gd name="connsiteY0" fmla="*/ 9893 h 9904"/>
                  <a:gd name="connsiteX1" fmla="*/ 9364 w 9584"/>
                  <a:gd name="connsiteY1" fmla="*/ -12 h 9904"/>
                  <a:gd name="connsiteX2" fmla="*/ -220 w 9584"/>
                  <a:gd name="connsiteY2" fmla="*/ 9893 h 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84" h="9904">
                    <a:moveTo>
                      <a:pt x="-220" y="9893"/>
                    </a:moveTo>
                    <a:cubicBezTo>
                      <a:pt x="3000" y="6563"/>
                      <a:pt x="6191" y="3233"/>
                      <a:pt x="9364" y="-12"/>
                    </a:cubicBezTo>
                    <a:cubicBezTo>
                      <a:pt x="5590" y="2958"/>
                      <a:pt x="2099" y="6118"/>
                      <a:pt x="-220" y="9893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2A350D5B-CE9C-1A4D-BBCF-D7A8D3A30D8B}"/>
                  </a:ext>
                </a:extLst>
              </p:cNvPr>
              <p:cNvSpPr/>
              <p:nvPr/>
            </p:nvSpPr>
            <p:spPr>
              <a:xfrm>
                <a:off x="6786468" y="2725955"/>
                <a:ext cx="2782" cy="54389"/>
              </a:xfrm>
              <a:custGeom>
                <a:avLst/>
                <a:gdLst>
                  <a:gd name="connsiteX0" fmla="*/ -71 w 1021"/>
                  <a:gd name="connsiteY0" fmla="*/ 19949 h 19961"/>
                  <a:gd name="connsiteX1" fmla="*/ 802 w 1021"/>
                  <a:gd name="connsiteY1" fmla="*/ -12 h 19961"/>
                  <a:gd name="connsiteX2" fmla="*/ -71 w 1021"/>
                  <a:gd name="connsiteY2" fmla="*/ 19949 h 1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21" h="19961">
                    <a:moveTo>
                      <a:pt x="-71" y="19949"/>
                    </a:moveTo>
                    <a:cubicBezTo>
                      <a:pt x="145" y="13213"/>
                      <a:pt x="436" y="6563"/>
                      <a:pt x="802" y="-12"/>
                    </a:cubicBezTo>
                    <a:cubicBezTo>
                      <a:pt x="-43" y="6790"/>
                      <a:pt x="-465" y="13469"/>
                      <a:pt x="-71" y="19949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53C20D1E-A4B3-794E-BD01-D109C8883B22}"/>
                  </a:ext>
                </a:extLst>
              </p:cNvPr>
              <p:cNvSpPr/>
              <p:nvPr/>
            </p:nvSpPr>
            <p:spPr>
              <a:xfrm>
                <a:off x="6552159" y="3547341"/>
                <a:ext cx="6101" cy="29101"/>
              </a:xfrm>
              <a:custGeom>
                <a:avLst/>
                <a:gdLst>
                  <a:gd name="connsiteX0" fmla="*/ 2020 w 2239"/>
                  <a:gd name="connsiteY0" fmla="*/ 10668 h 10680"/>
                  <a:gd name="connsiteX1" fmla="*/ -101 w 2239"/>
                  <a:gd name="connsiteY1" fmla="*/ -12 h 10680"/>
                  <a:gd name="connsiteX2" fmla="*/ 2020 w 2239"/>
                  <a:gd name="connsiteY2" fmla="*/ 10668 h 10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39" h="10680">
                    <a:moveTo>
                      <a:pt x="2020" y="10668"/>
                    </a:moveTo>
                    <a:cubicBezTo>
                      <a:pt x="1935" y="6487"/>
                      <a:pt x="1494" y="2646"/>
                      <a:pt x="-101" y="-12"/>
                    </a:cubicBezTo>
                    <a:cubicBezTo>
                      <a:pt x="452" y="3687"/>
                      <a:pt x="-1678" y="10139"/>
                      <a:pt x="2020" y="10668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0AD9FD80-B732-3946-B999-EE76E9AC5AF2}"/>
                  </a:ext>
                </a:extLst>
              </p:cNvPr>
              <p:cNvSpPr/>
              <p:nvPr/>
            </p:nvSpPr>
            <p:spPr>
              <a:xfrm>
                <a:off x="6612608" y="2639217"/>
                <a:ext cx="17858" cy="205669"/>
              </a:xfrm>
              <a:custGeom>
                <a:avLst/>
                <a:gdLst>
                  <a:gd name="connsiteX0" fmla="*/ 1031 w 6554"/>
                  <a:gd name="connsiteY0" fmla="*/ 72623 h 75481"/>
                  <a:gd name="connsiteX1" fmla="*/ 6334 w 6554"/>
                  <a:gd name="connsiteY1" fmla="*/ -12 h 75481"/>
                  <a:gd name="connsiteX2" fmla="*/ -39 w 6554"/>
                  <a:gd name="connsiteY2" fmla="*/ 71554 h 75481"/>
                  <a:gd name="connsiteX3" fmla="*/ 1031 w 6554"/>
                  <a:gd name="connsiteY3" fmla="*/ 72623 h 75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54" h="75481">
                    <a:moveTo>
                      <a:pt x="1031" y="72623"/>
                    </a:moveTo>
                    <a:cubicBezTo>
                      <a:pt x="26" y="46314"/>
                      <a:pt x="5856" y="21216"/>
                      <a:pt x="6334" y="-12"/>
                    </a:cubicBezTo>
                    <a:cubicBezTo>
                      <a:pt x="-1494" y="18104"/>
                      <a:pt x="-20" y="45558"/>
                      <a:pt x="-39" y="71554"/>
                    </a:cubicBezTo>
                    <a:cubicBezTo>
                      <a:pt x="-884" y="75206"/>
                      <a:pt x="1538" y="77647"/>
                      <a:pt x="1031" y="726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B1F1C945-1C7D-0743-BABE-4640C521D409}"/>
                  </a:ext>
                </a:extLst>
              </p:cNvPr>
              <p:cNvSpPr/>
              <p:nvPr/>
            </p:nvSpPr>
            <p:spPr>
              <a:xfrm>
                <a:off x="6657513" y="2586787"/>
                <a:ext cx="8150" cy="26188"/>
              </a:xfrm>
              <a:custGeom>
                <a:avLst/>
                <a:gdLst>
                  <a:gd name="connsiteX0" fmla="*/ 1494 w 2991"/>
                  <a:gd name="connsiteY0" fmla="*/ -12 h 9611"/>
                  <a:gd name="connsiteX1" fmla="*/ 1494 w 2991"/>
                  <a:gd name="connsiteY1" fmla="*/ 9599 h 9611"/>
                  <a:gd name="connsiteX2" fmla="*/ 1494 w 2991"/>
                  <a:gd name="connsiteY2" fmla="*/ -12 h 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91" h="9611">
                    <a:moveTo>
                      <a:pt x="1494" y="-12"/>
                    </a:moveTo>
                    <a:cubicBezTo>
                      <a:pt x="-1312" y="1918"/>
                      <a:pt x="-205" y="6667"/>
                      <a:pt x="1494" y="9599"/>
                    </a:cubicBezTo>
                    <a:cubicBezTo>
                      <a:pt x="1936" y="7461"/>
                      <a:pt x="4132" y="1681"/>
                      <a:pt x="1494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A53ADC5C-68EC-BF48-B0A1-852C993298F6}"/>
                  </a:ext>
                </a:extLst>
              </p:cNvPr>
              <p:cNvSpPr/>
              <p:nvPr/>
            </p:nvSpPr>
            <p:spPr>
              <a:xfrm>
                <a:off x="6679063" y="2755625"/>
                <a:ext cx="7561" cy="36231"/>
              </a:xfrm>
              <a:custGeom>
                <a:avLst/>
                <a:gdLst>
                  <a:gd name="connsiteX0" fmla="*/ 2081 w 2775"/>
                  <a:gd name="connsiteY0" fmla="*/ -12 h 13297"/>
                  <a:gd name="connsiteX1" fmla="*/ -31 w 2775"/>
                  <a:gd name="connsiteY1" fmla="*/ 5323 h 13297"/>
                  <a:gd name="connsiteX2" fmla="*/ 2081 w 2775"/>
                  <a:gd name="connsiteY2" fmla="*/ -12 h 13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75" h="13297">
                    <a:moveTo>
                      <a:pt x="2081" y="-12"/>
                    </a:moveTo>
                    <a:cubicBezTo>
                      <a:pt x="1490" y="1889"/>
                      <a:pt x="1518" y="4425"/>
                      <a:pt x="-31" y="5323"/>
                    </a:cubicBezTo>
                    <a:cubicBezTo>
                      <a:pt x="-1280" y="25956"/>
                      <a:pt x="4146" y="-31"/>
                      <a:pt x="2081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F91FA8BA-8624-C940-87B7-BF26998A27D5}"/>
                  </a:ext>
                </a:extLst>
              </p:cNvPr>
              <p:cNvSpPr/>
              <p:nvPr/>
            </p:nvSpPr>
            <p:spPr>
              <a:xfrm>
                <a:off x="6522933" y="2775276"/>
                <a:ext cx="29948" cy="44850"/>
              </a:xfrm>
              <a:custGeom>
                <a:avLst/>
                <a:gdLst>
                  <a:gd name="connsiteX0" fmla="*/ 8503 w 10991"/>
                  <a:gd name="connsiteY0" fmla="*/ 16294 h 16460"/>
                  <a:gd name="connsiteX1" fmla="*/ 8503 w 10991"/>
                  <a:gd name="connsiteY1" fmla="*/ 1318 h 16460"/>
                  <a:gd name="connsiteX2" fmla="*/ 1087 w 10991"/>
                  <a:gd name="connsiteY2" fmla="*/ 15215 h 16460"/>
                  <a:gd name="connsiteX3" fmla="*/ 8503 w 10991"/>
                  <a:gd name="connsiteY3" fmla="*/ 16294 h 16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1" h="16460">
                    <a:moveTo>
                      <a:pt x="8503" y="16294"/>
                    </a:moveTo>
                    <a:cubicBezTo>
                      <a:pt x="11901" y="13730"/>
                      <a:pt x="11131" y="4071"/>
                      <a:pt x="8503" y="1318"/>
                    </a:cubicBezTo>
                    <a:cubicBezTo>
                      <a:pt x="-405" y="-4235"/>
                      <a:pt x="-1691" y="9000"/>
                      <a:pt x="1087" y="15215"/>
                    </a:cubicBezTo>
                    <a:cubicBezTo>
                      <a:pt x="3575" y="15556"/>
                      <a:pt x="5058" y="16899"/>
                      <a:pt x="8503" y="1629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D9CA2D52-9152-DE4B-8BF4-9007945FA026}"/>
                  </a:ext>
                </a:extLst>
              </p:cNvPr>
              <p:cNvSpPr/>
              <p:nvPr/>
            </p:nvSpPr>
            <p:spPr>
              <a:xfrm>
                <a:off x="6408686" y="3326148"/>
                <a:ext cx="51357" cy="46218"/>
              </a:xfrm>
              <a:custGeom>
                <a:avLst/>
                <a:gdLst>
                  <a:gd name="connsiteX0" fmla="*/ 18629 w 18848"/>
                  <a:gd name="connsiteY0" fmla="*/ -12 h 16962"/>
                  <a:gd name="connsiteX1" fmla="*/ -220 w 18848"/>
                  <a:gd name="connsiteY1" fmla="*/ 16950 h 16962"/>
                  <a:gd name="connsiteX2" fmla="*/ 18629 w 18848"/>
                  <a:gd name="connsiteY2" fmla="*/ -12 h 16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848" h="16962">
                    <a:moveTo>
                      <a:pt x="18629" y="-12"/>
                    </a:moveTo>
                    <a:cubicBezTo>
                      <a:pt x="12349" y="4491"/>
                      <a:pt x="6097" y="10507"/>
                      <a:pt x="-220" y="16950"/>
                    </a:cubicBezTo>
                    <a:cubicBezTo>
                      <a:pt x="6867" y="11397"/>
                      <a:pt x="14978" y="6553"/>
                      <a:pt x="18629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9F732CB5-D4A4-394A-AF9D-4D64FC239870}"/>
                  </a:ext>
                </a:extLst>
              </p:cNvPr>
              <p:cNvSpPr/>
              <p:nvPr/>
            </p:nvSpPr>
            <p:spPr>
              <a:xfrm>
                <a:off x="6382086" y="3136945"/>
                <a:ext cx="326315" cy="285274"/>
              </a:xfrm>
              <a:custGeom>
                <a:avLst/>
                <a:gdLst>
                  <a:gd name="connsiteX0" fmla="*/ -220 w 119758"/>
                  <a:gd name="connsiteY0" fmla="*/ 104684 h 104696"/>
                  <a:gd name="connsiteX1" fmla="*/ 119539 w 119758"/>
                  <a:gd name="connsiteY1" fmla="*/ -12 h 104696"/>
                  <a:gd name="connsiteX2" fmla="*/ -220 w 119758"/>
                  <a:gd name="connsiteY2" fmla="*/ 104684 h 10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9758" h="104696">
                    <a:moveTo>
                      <a:pt x="-220" y="104684"/>
                    </a:moveTo>
                    <a:cubicBezTo>
                      <a:pt x="35910" y="66663"/>
                      <a:pt x="81465" y="32465"/>
                      <a:pt x="119539" y="-12"/>
                    </a:cubicBezTo>
                    <a:cubicBezTo>
                      <a:pt x="77542" y="32077"/>
                      <a:pt x="32550" y="66852"/>
                      <a:pt x="-220" y="10468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BD933611-D511-BB46-B63C-05E2917E344D}"/>
                  </a:ext>
                </a:extLst>
              </p:cNvPr>
              <p:cNvSpPr/>
              <p:nvPr/>
            </p:nvSpPr>
            <p:spPr>
              <a:xfrm>
                <a:off x="6521759" y="2856090"/>
                <a:ext cx="36613" cy="48321"/>
              </a:xfrm>
              <a:custGeom>
                <a:avLst/>
                <a:gdLst>
                  <a:gd name="connsiteX0" fmla="*/ 11056 w 13437"/>
                  <a:gd name="connsiteY0" fmla="*/ 17580 h 17734"/>
                  <a:gd name="connsiteX1" fmla="*/ 2570 w 13437"/>
                  <a:gd name="connsiteY1" fmla="*/ 16520 h 17734"/>
                  <a:gd name="connsiteX2" fmla="*/ 11056 w 13437"/>
                  <a:gd name="connsiteY2" fmla="*/ 17580 h 17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437" h="17734">
                    <a:moveTo>
                      <a:pt x="11056" y="17580"/>
                    </a:moveTo>
                    <a:cubicBezTo>
                      <a:pt x="21391" y="-3753"/>
                      <a:pt x="-9342" y="-7518"/>
                      <a:pt x="2570" y="16520"/>
                    </a:cubicBezTo>
                    <a:cubicBezTo>
                      <a:pt x="5114" y="17182"/>
                      <a:pt x="7404" y="18072"/>
                      <a:pt x="11056" y="17580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EC118E65-6861-F44C-A17E-929C84A74E3A}"/>
                  </a:ext>
                </a:extLst>
              </p:cNvPr>
              <p:cNvSpPr/>
              <p:nvPr/>
            </p:nvSpPr>
            <p:spPr>
              <a:xfrm>
                <a:off x="6706273" y="2473288"/>
                <a:ext cx="13477" cy="58177"/>
              </a:xfrm>
              <a:custGeom>
                <a:avLst/>
                <a:gdLst>
                  <a:gd name="connsiteX0" fmla="*/ 2693 w 4946"/>
                  <a:gd name="connsiteY0" fmla="*/ -12 h 21351"/>
                  <a:gd name="connsiteX1" fmla="*/ 562 w 4946"/>
                  <a:gd name="connsiteY1" fmla="*/ 21339 h 21351"/>
                  <a:gd name="connsiteX2" fmla="*/ 2693 w 4946"/>
                  <a:gd name="connsiteY2" fmla="*/ -12 h 21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46" h="21351">
                    <a:moveTo>
                      <a:pt x="2693" y="-12"/>
                    </a:moveTo>
                    <a:cubicBezTo>
                      <a:pt x="2852" y="7282"/>
                      <a:pt x="-2085" y="15096"/>
                      <a:pt x="562" y="21339"/>
                    </a:cubicBezTo>
                    <a:cubicBezTo>
                      <a:pt x="3068" y="15162"/>
                      <a:pt x="7255" y="4169"/>
                      <a:pt x="2693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16EFF530-FC02-B14B-8C72-B19BD353DCE6}"/>
                  </a:ext>
                </a:extLst>
              </p:cNvPr>
              <p:cNvSpPr/>
              <p:nvPr/>
            </p:nvSpPr>
            <p:spPr>
              <a:xfrm>
                <a:off x="6512020" y="3629169"/>
                <a:ext cx="71556" cy="11390"/>
              </a:xfrm>
              <a:custGeom>
                <a:avLst/>
                <a:gdLst>
                  <a:gd name="connsiteX0" fmla="*/ 15691 w 26261"/>
                  <a:gd name="connsiteY0" fmla="*/ 3086 h 4180"/>
                  <a:gd name="connsiteX1" fmla="*/ -220 w 26261"/>
                  <a:gd name="connsiteY1" fmla="*/ 4146 h 4180"/>
                  <a:gd name="connsiteX2" fmla="*/ 19915 w 26261"/>
                  <a:gd name="connsiteY2" fmla="*/ 4146 h 4180"/>
                  <a:gd name="connsiteX3" fmla="*/ 15691 w 26261"/>
                  <a:gd name="connsiteY3" fmla="*/ 3086 h 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61" h="4180">
                    <a:moveTo>
                      <a:pt x="15691" y="3086"/>
                    </a:moveTo>
                    <a:cubicBezTo>
                      <a:pt x="11561" y="731"/>
                      <a:pt x="1526" y="-2997"/>
                      <a:pt x="-220" y="4146"/>
                    </a:cubicBezTo>
                    <a:lnTo>
                      <a:pt x="19915" y="4146"/>
                    </a:lnTo>
                    <a:cubicBezTo>
                      <a:pt x="32484" y="4411"/>
                      <a:pt x="22975" y="2263"/>
                      <a:pt x="15691" y="3086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001D3BDE-3676-6F46-97D6-271A6E7E8508}"/>
                  </a:ext>
                </a:extLst>
              </p:cNvPr>
              <p:cNvSpPr/>
              <p:nvPr/>
            </p:nvSpPr>
            <p:spPr>
              <a:xfrm>
                <a:off x="6528723" y="2950044"/>
                <a:ext cx="29831" cy="42242"/>
              </a:xfrm>
              <a:custGeom>
                <a:avLst/>
                <a:gdLst>
                  <a:gd name="connsiteX0" fmla="*/ 8499 w 10948"/>
                  <a:gd name="connsiteY0" fmla="*/ 15158 h 15503"/>
                  <a:gd name="connsiteX1" fmla="*/ 7429 w 10948"/>
                  <a:gd name="connsiteY1" fmla="*/ 211 h 15503"/>
                  <a:gd name="connsiteX2" fmla="*/ 8499 w 10948"/>
                  <a:gd name="connsiteY2" fmla="*/ 15158 h 1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48" h="15503">
                    <a:moveTo>
                      <a:pt x="8499" y="15158"/>
                    </a:moveTo>
                    <a:cubicBezTo>
                      <a:pt x="12339" y="12027"/>
                      <a:pt x="10715" y="2529"/>
                      <a:pt x="7429" y="211"/>
                    </a:cubicBezTo>
                    <a:cubicBezTo>
                      <a:pt x="-3985" y="-2371"/>
                      <a:pt x="-1789" y="18337"/>
                      <a:pt x="8499" y="15158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1A59A8ED-63F9-9648-9BF8-25EC366DF9BB}"/>
                  </a:ext>
                </a:extLst>
              </p:cNvPr>
              <p:cNvSpPr/>
              <p:nvPr/>
            </p:nvSpPr>
            <p:spPr>
              <a:xfrm>
                <a:off x="6505595" y="3544428"/>
                <a:ext cx="8343" cy="29152"/>
              </a:xfrm>
              <a:custGeom>
                <a:avLst/>
                <a:gdLst>
                  <a:gd name="connsiteX0" fmla="*/ 1086 w 3062"/>
                  <a:gd name="connsiteY0" fmla="*/ -12 h 10699"/>
                  <a:gd name="connsiteX1" fmla="*/ 2138 w 3062"/>
                  <a:gd name="connsiteY1" fmla="*/ 10687 h 10699"/>
                  <a:gd name="connsiteX2" fmla="*/ 1086 w 3062"/>
                  <a:gd name="connsiteY2" fmla="*/ -12 h 10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62" h="10699">
                    <a:moveTo>
                      <a:pt x="1086" y="-12"/>
                    </a:moveTo>
                    <a:cubicBezTo>
                      <a:pt x="2063" y="3469"/>
                      <a:pt x="-3035" y="9845"/>
                      <a:pt x="2138" y="10687"/>
                    </a:cubicBezTo>
                    <a:cubicBezTo>
                      <a:pt x="3809" y="9259"/>
                      <a:pt x="2119" y="2230"/>
                      <a:pt x="1086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968F9508-1480-B14C-884B-704A3F3A2A1D}"/>
                  </a:ext>
                </a:extLst>
              </p:cNvPr>
              <p:cNvSpPr/>
              <p:nvPr/>
            </p:nvSpPr>
            <p:spPr>
              <a:xfrm>
                <a:off x="6676687" y="3340712"/>
                <a:ext cx="17313" cy="84419"/>
              </a:xfrm>
              <a:custGeom>
                <a:avLst/>
                <a:gdLst>
                  <a:gd name="connsiteX0" fmla="*/ 6135 w 6354"/>
                  <a:gd name="connsiteY0" fmla="*/ 30970 h 30982"/>
                  <a:gd name="connsiteX1" fmla="*/ -220 w 6354"/>
                  <a:gd name="connsiteY1" fmla="*/ -12 h 30982"/>
                  <a:gd name="connsiteX2" fmla="*/ 6135 w 6354"/>
                  <a:gd name="connsiteY2" fmla="*/ 30970 h 30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4" h="30982">
                    <a:moveTo>
                      <a:pt x="6135" y="30970"/>
                    </a:moveTo>
                    <a:cubicBezTo>
                      <a:pt x="4258" y="20393"/>
                      <a:pt x="3563" y="8615"/>
                      <a:pt x="-220" y="-12"/>
                    </a:cubicBezTo>
                    <a:cubicBezTo>
                      <a:pt x="784" y="10716"/>
                      <a:pt x="3366" y="25559"/>
                      <a:pt x="6135" y="30970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918BFE9C-AD4C-CF4D-B7D8-2248A2F6B7D7}"/>
                  </a:ext>
                </a:extLst>
              </p:cNvPr>
              <p:cNvSpPr/>
              <p:nvPr/>
            </p:nvSpPr>
            <p:spPr>
              <a:xfrm>
                <a:off x="6740068" y="3489161"/>
                <a:ext cx="9158" cy="69855"/>
              </a:xfrm>
              <a:custGeom>
                <a:avLst/>
                <a:gdLst>
                  <a:gd name="connsiteX0" fmla="*/ 887 w 3361"/>
                  <a:gd name="connsiteY0" fmla="*/ 25625 h 25637"/>
                  <a:gd name="connsiteX1" fmla="*/ -174 w 3361"/>
                  <a:gd name="connsiteY1" fmla="*/ -12 h 25637"/>
                  <a:gd name="connsiteX2" fmla="*/ 887 w 3361"/>
                  <a:gd name="connsiteY2" fmla="*/ 25625 h 25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61" h="25637">
                    <a:moveTo>
                      <a:pt x="887" y="25625"/>
                    </a:moveTo>
                    <a:cubicBezTo>
                      <a:pt x="6003" y="19883"/>
                      <a:pt x="972" y="6468"/>
                      <a:pt x="-174" y="-12"/>
                    </a:cubicBezTo>
                    <a:cubicBezTo>
                      <a:pt x="-568" y="9297"/>
                      <a:pt x="1704" y="15871"/>
                      <a:pt x="887" y="25625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918E0F5E-158A-FE42-94F3-368076B92C60}"/>
                  </a:ext>
                </a:extLst>
              </p:cNvPr>
              <p:cNvSpPr/>
              <p:nvPr/>
            </p:nvSpPr>
            <p:spPr>
              <a:xfrm>
                <a:off x="6616017" y="2021920"/>
                <a:ext cx="29139" cy="125288"/>
              </a:xfrm>
              <a:custGeom>
                <a:avLst/>
                <a:gdLst>
                  <a:gd name="connsiteX0" fmla="*/ 5084 w 10694"/>
                  <a:gd name="connsiteY0" fmla="*/ 39565 h 45981"/>
                  <a:gd name="connsiteX1" fmla="*/ 9317 w 10694"/>
                  <a:gd name="connsiteY1" fmla="*/ 45969 h 45981"/>
                  <a:gd name="connsiteX2" fmla="*/ 10368 w 10694"/>
                  <a:gd name="connsiteY2" fmla="*/ 1118 h 45981"/>
                  <a:gd name="connsiteX3" fmla="*/ -220 w 10694"/>
                  <a:gd name="connsiteY3" fmla="*/ 49 h 45981"/>
                  <a:gd name="connsiteX4" fmla="*/ 8256 w 10694"/>
                  <a:gd name="connsiteY4" fmla="*/ 36367 h 45981"/>
                  <a:gd name="connsiteX5" fmla="*/ 5084 w 10694"/>
                  <a:gd name="connsiteY5" fmla="*/ 39565 h 4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694" h="45981">
                    <a:moveTo>
                      <a:pt x="5084" y="39565"/>
                    </a:moveTo>
                    <a:cubicBezTo>
                      <a:pt x="6341" y="41844"/>
                      <a:pt x="6370" y="45392"/>
                      <a:pt x="9317" y="45969"/>
                    </a:cubicBezTo>
                    <a:cubicBezTo>
                      <a:pt x="11410" y="32801"/>
                      <a:pt x="9937" y="15990"/>
                      <a:pt x="10368" y="1118"/>
                    </a:cubicBezTo>
                    <a:cubicBezTo>
                      <a:pt x="8378" y="-764"/>
                      <a:pt x="3366" y="343"/>
                      <a:pt x="-220" y="49"/>
                    </a:cubicBezTo>
                    <a:cubicBezTo>
                      <a:pt x="3103" y="11657"/>
                      <a:pt x="3563" y="26159"/>
                      <a:pt x="8256" y="36367"/>
                    </a:cubicBezTo>
                    <a:cubicBezTo>
                      <a:pt x="8679" y="38931"/>
                      <a:pt x="3422" y="35790"/>
                      <a:pt x="5084" y="39565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C98009F-EF18-834E-9228-326D90A6F346}"/>
                  </a:ext>
                </a:extLst>
              </p:cNvPr>
              <p:cNvSpPr/>
              <p:nvPr/>
            </p:nvSpPr>
            <p:spPr>
              <a:xfrm>
                <a:off x="6605769" y="2025002"/>
                <a:ext cx="21809" cy="87332"/>
              </a:xfrm>
              <a:custGeom>
                <a:avLst/>
                <a:gdLst>
                  <a:gd name="connsiteX0" fmla="*/ 1411 w 8004"/>
                  <a:gd name="connsiteY0" fmla="*/ -12 h 32051"/>
                  <a:gd name="connsiteX1" fmla="*/ 7784 w 8004"/>
                  <a:gd name="connsiteY1" fmla="*/ 32039 h 32051"/>
                  <a:gd name="connsiteX2" fmla="*/ 1411 w 8004"/>
                  <a:gd name="connsiteY2" fmla="*/ -12 h 32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004" h="32051">
                    <a:moveTo>
                      <a:pt x="1411" y="-12"/>
                    </a:moveTo>
                    <a:cubicBezTo>
                      <a:pt x="-3058" y="9420"/>
                      <a:pt x="2518" y="25474"/>
                      <a:pt x="7784" y="32039"/>
                    </a:cubicBezTo>
                    <a:cubicBezTo>
                      <a:pt x="7521" y="19476"/>
                      <a:pt x="5024" y="9183"/>
                      <a:pt x="1411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9098132C-9655-1E4D-B2A8-CF323A5CBB48}"/>
                  </a:ext>
                </a:extLst>
              </p:cNvPr>
              <p:cNvSpPr/>
              <p:nvPr/>
            </p:nvSpPr>
            <p:spPr>
              <a:xfrm>
                <a:off x="6393582" y="2031792"/>
                <a:ext cx="167569" cy="229015"/>
              </a:xfrm>
              <a:custGeom>
                <a:avLst/>
                <a:gdLst>
                  <a:gd name="connsiteX0" fmla="*/ 44307 w 61498"/>
                  <a:gd name="connsiteY0" fmla="*/ 22073 h 84049"/>
                  <a:gd name="connsiteX1" fmla="*/ 26284 w 61498"/>
                  <a:gd name="connsiteY1" fmla="*/ 28477 h 84049"/>
                  <a:gd name="connsiteX2" fmla="*/ 47480 w 61498"/>
                  <a:gd name="connsiteY2" fmla="*/ 19935 h 84049"/>
                  <a:gd name="connsiteX3" fmla="*/ 61279 w 61498"/>
                  <a:gd name="connsiteY3" fmla="*/ 3900 h 84049"/>
                  <a:gd name="connsiteX4" fmla="*/ 2967 w 61498"/>
                  <a:gd name="connsiteY4" fmla="*/ 84037 h 84049"/>
                  <a:gd name="connsiteX5" fmla="*/ 44307 w 61498"/>
                  <a:gd name="connsiteY5" fmla="*/ 22073 h 84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498" h="84049">
                    <a:moveTo>
                      <a:pt x="44307" y="22073"/>
                    </a:moveTo>
                    <a:cubicBezTo>
                      <a:pt x="37098" y="22281"/>
                      <a:pt x="28772" y="27058"/>
                      <a:pt x="26284" y="28477"/>
                    </a:cubicBezTo>
                    <a:cubicBezTo>
                      <a:pt x="31616" y="23870"/>
                      <a:pt x="36075" y="18383"/>
                      <a:pt x="47480" y="19935"/>
                    </a:cubicBezTo>
                    <a:cubicBezTo>
                      <a:pt x="50868" y="13370"/>
                      <a:pt x="57158" y="9737"/>
                      <a:pt x="61279" y="3900"/>
                    </a:cubicBezTo>
                    <a:cubicBezTo>
                      <a:pt x="17263" y="-15087"/>
                      <a:pt x="-9846" y="38827"/>
                      <a:pt x="2967" y="84037"/>
                    </a:cubicBezTo>
                    <a:cubicBezTo>
                      <a:pt x="16099" y="62704"/>
                      <a:pt x="28509" y="40681"/>
                      <a:pt x="44307" y="220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A99EC6B2-E380-7144-B17A-CA2D8F1C74D9}"/>
                  </a:ext>
                </a:extLst>
              </p:cNvPr>
              <p:cNvSpPr/>
              <p:nvPr/>
            </p:nvSpPr>
            <p:spPr>
              <a:xfrm>
                <a:off x="6647785" y="2027915"/>
                <a:ext cx="48741" cy="142648"/>
              </a:xfrm>
              <a:custGeom>
                <a:avLst/>
                <a:gdLst>
                  <a:gd name="connsiteX0" fmla="*/ 2962 w 17888"/>
                  <a:gd name="connsiteY0" fmla="*/ 52341 h 52352"/>
                  <a:gd name="connsiteX1" fmla="*/ 9317 w 17888"/>
                  <a:gd name="connsiteY1" fmla="*/ 7461 h 52352"/>
                  <a:gd name="connsiteX2" fmla="*/ 6154 w 17888"/>
                  <a:gd name="connsiteY2" fmla="*/ 49133 h 52352"/>
                  <a:gd name="connsiteX3" fmla="*/ -220 w 17888"/>
                  <a:gd name="connsiteY3" fmla="*/ -12 h 52352"/>
                  <a:gd name="connsiteX4" fmla="*/ 2962 w 17888"/>
                  <a:gd name="connsiteY4" fmla="*/ 52341 h 52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88" h="52352">
                    <a:moveTo>
                      <a:pt x="2962" y="52341"/>
                    </a:moveTo>
                    <a:cubicBezTo>
                      <a:pt x="8069" y="40383"/>
                      <a:pt x="5572" y="20772"/>
                      <a:pt x="9317" y="7461"/>
                    </a:cubicBezTo>
                    <a:cubicBezTo>
                      <a:pt x="10040" y="23165"/>
                      <a:pt x="8735" y="36788"/>
                      <a:pt x="6154" y="49133"/>
                    </a:cubicBezTo>
                    <a:cubicBezTo>
                      <a:pt x="25378" y="41405"/>
                      <a:pt x="18657" y="2258"/>
                      <a:pt x="-220" y="-12"/>
                    </a:cubicBezTo>
                    <a:cubicBezTo>
                      <a:pt x="4624" y="15900"/>
                      <a:pt x="-4472" y="44120"/>
                      <a:pt x="2962" y="52341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9497DB0B-1430-B445-B72B-6369AD886DD7}"/>
                  </a:ext>
                </a:extLst>
              </p:cNvPr>
              <p:cNvSpPr/>
              <p:nvPr/>
            </p:nvSpPr>
            <p:spPr>
              <a:xfrm>
                <a:off x="6593614" y="2033740"/>
                <a:ext cx="8390" cy="26215"/>
              </a:xfrm>
              <a:custGeom>
                <a:avLst/>
                <a:gdLst>
                  <a:gd name="connsiteX0" fmla="*/ 1647 w 3079"/>
                  <a:gd name="connsiteY0" fmla="*/ -12 h 9621"/>
                  <a:gd name="connsiteX1" fmla="*/ 2698 w 3079"/>
                  <a:gd name="connsiteY1" fmla="*/ 9609 h 9621"/>
                  <a:gd name="connsiteX2" fmla="*/ 1647 w 3079"/>
                  <a:gd name="connsiteY2" fmla="*/ -12 h 9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79" h="9621">
                    <a:moveTo>
                      <a:pt x="1647" y="-12"/>
                    </a:moveTo>
                    <a:cubicBezTo>
                      <a:pt x="-1788" y="2419"/>
                      <a:pt x="89" y="7452"/>
                      <a:pt x="2698" y="9609"/>
                    </a:cubicBezTo>
                    <a:cubicBezTo>
                      <a:pt x="2032" y="6704"/>
                      <a:pt x="4041" y="1123"/>
                      <a:pt x="1647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1B974A26-2CF1-3749-B764-EDA73A8B7158}"/>
                  </a:ext>
                </a:extLst>
              </p:cNvPr>
              <p:cNvSpPr/>
              <p:nvPr/>
            </p:nvSpPr>
            <p:spPr>
              <a:xfrm>
                <a:off x="6409443" y="2045367"/>
                <a:ext cx="166135" cy="250345"/>
              </a:xfrm>
              <a:custGeom>
                <a:avLst/>
                <a:gdLst>
                  <a:gd name="connsiteX0" fmla="*/ 10926 w 60972"/>
                  <a:gd name="connsiteY0" fmla="*/ 59814 h 91877"/>
                  <a:gd name="connsiteX1" fmla="*/ 4562 w 60972"/>
                  <a:gd name="connsiteY1" fmla="*/ 91865 h 91877"/>
                  <a:gd name="connsiteX2" fmla="*/ 60752 w 60972"/>
                  <a:gd name="connsiteY2" fmla="*/ 3204 h 91877"/>
                  <a:gd name="connsiteX3" fmla="*/ 55458 w 60972"/>
                  <a:gd name="connsiteY3" fmla="*/ -12 h 91877"/>
                  <a:gd name="connsiteX4" fmla="*/ 10926 w 60972"/>
                  <a:gd name="connsiteY4" fmla="*/ 59814 h 91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72" h="91877">
                    <a:moveTo>
                      <a:pt x="10926" y="59814"/>
                    </a:moveTo>
                    <a:cubicBezTo>
                      <a:pt x="4121" y="71270"/>
                      <a:pt x="-6468" y="83408"/>
                      <a:pt x="4562" y="91865"/>
                    </a:cubicBezTo>
                    <a:cubicBezTo>
                      <a:pt x="19769" y="59474"/>
                      <a:pt x="45790" y="32285"/>
                      <a:pt x="60752" y="3204"/>
                    </a:cubicBezTo>
                    <a:cubicBezTo>
                      <a:pt x="60020" y="1085"/>
                      <a:pt x="57927" y="357"/>
                      <a:pt x="55458" y="-12"/>
                    </a:cubicBezTo>
                    <a:cubicBezTo>
                      <a:pt x="41218" y="15616"/>
                      <a:pt x="24378" y="37157"/>
                      <a:pt x="10926" y="59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B010B3ED-E947-3641-B9DE-FA3222DF2A43}"/>
                  </a:ext>
                </a:extLst>
              </p:cNvPr>
              <p:cNvSpPr/>
              <p:nvPr/>
            </p:nvSpPr>
            <p:spPr>
              <a:xfrm>
                <a:off x="6427939" y="2062893"/>
                <a:ext cx="209277" cy="346878"/>
              </a:xfrm>
              <a:custGeom>
                <a:avLst/>
                <a:gdLst>
                  <a:gd name="connsiteX0" fmla="*/ -104 w 76805"/>
                  <a:gd name="connsiteY0" fmla="*/ 90777 h 127305"/>
                  <a:gd name="connsiteX1" fmla="*/ 60310 w 76805"/>
                  <a:gd name="connsiteY1" fmla="*/ 10659 h 127305"/>
                  <a:gd name="connsiteX2" fmla="*/ 13676 w 76805"/>
                  <a:gd name="connsiteY2" fmla="*/ 77959 h 127305"/>
                  <a:gd name="connsiteX3" fmla="*/ 11564 w 76805"/>
                  <a:gd name="connsiteY3" fmla="*/ 76890 h 127305"/>
                  <a:gd name="connsiteX4" fmla="*/ 2017 w 76805"/>
                  <a:gd name="connsiteY4" fmla="*/ 98251 h 127305"/>
                  <a:gd name="connsiteX5" fmla="*/ 15797 w 76805"/>
                  <a:gd name="connsiteY5" fmla="*/ 79018 h 127305"/>
                  <a:gd name="connsiteX6" fmla="*/ 17928 w 76805"/>
                  <a:gd name="connsiteY6" fmla="*/ 80097 h 127305"/>
                  <a:gd name="connsiteX7" fmla="*/ 60310 w 76805"/>
                  <a:gd name="connsiteY7" fmla="*/ 22399 h 127305"/>
                  <a:gd name="connsiteX8" fmla="*/ 56077 w 76805"/>
                  <a:gd name="connsiteY8" fmla="*/ 32011 h 127305"/>
                  <a:gd name="connsiteX9" fmla="*/ 59259 w 76805"/>
                  <a:gd name="connsiteY9" fmla="*/ 33098 h 127305"/>
                  <a:gd name="connsiteX10" fmla="*/ 7330 w 76805"/>
                  <a:gd name="connsiteY10" fmla="*/ 110010 h 127305"/>
                  <a:gd name="connsiteX11" fmla="*/ 29587 w 76805"/>
                  <a:gd name="connsiteY11" fmla="*/ 127095 h 127305"/>
                  <a:gd name="connsiteX12" fmla="*/ 67735 w 76805"/>
                  <a:gd name="connsiteY12" fmla="*/ 29873 h 127305"/>
                  <a:gd name="connsiteX13" fmla="*/ 57147 w 76805"/>
                  <a:gd name="connsiteY13" fmla="*/ -12 h 127305"/>
                  <a:gd name="connsiteX14" fmla="*/ 11564 w 76805"/>
                  <a:gd name="connsiteY14" fmla="*/ 66209 h 127305"/>
                  <a:gd name="connsiteX15" fmla="*/ -104 w 76805"/>
                  <a:gd name="connsiteY15" fmla="*/ 90777 h 127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6805" h="127305">
                    <a:moveTo>
                      <a:pt x="-104" y="90777"/>
                    </a:moveTo>
                    <a:cubicBezTo>
                      <a:pt x="19130" y="63154"/>
                      <a:pt x="37068" y="34215"/>
                      <a:pt x="60310" y="10659"/>
                    </a:cubicBezTo>
                    <a:cubicBezTo>
                      <a:pt x="45976" y="33647"/>
                      <a:pt x="22678" y="53116"/>
                      <a:pt x="13676" y="77959"/>
                    </a:cubicBezTo>
                    <a:cubicBezTo>
                      <a:pt x="13741" y="75963"/>
                      <a:pt x="12869" y="75698"/>
                      <a:pt x="11564" y="76890"/>
                    </a:cubicBezTo>
                    <a:cubicBezTo>
                      <a:pt x="9386" y="85026"/>
                      <a:pt x="2073" y="87977"/>
                      <a:pt x="2017" y="98251"/>
                    </a:cubicBezTo>
                    <a:cubicBezTo>
                      <a:pt x="8588" y="93975"/>
                      <a:pt x="14549" y="85309"/>
                      <a:pt x="15797" y="79018"/>
                    </a:cubicBezTo>
                    <a:cubicBezTo>
                      <a:pt x="15750" y="81014"/>
                      <a:pt x="16614" y="81289"/>
                      <a:pt x="17928" y="80097"/>
                    </a:cubicBezTo>
                    <a:cubicBezTo>
                      <a:pt x="29521" y="58319"/>
                      <a:pt x="47901" y="43363"/>
                      <a:pt x="60310" y="22399"/>
                    </a:cubicBezTo>
                    <a:cubicBezTo>
                      <a:pt x="59672" y="26363"/>
                      <a:pt x="57335" y="28662"/>
                      <a:pt x="56077" y="32011"/>
                    </a:cubicBezTo>
                    <a:cubicBezTo>
                      <a:pt x="55767" y="35359"/>
                      <a:pt x="59137" y="29305"/>
                      <a:pt x="59259" y="33098"/>
                    </a:cubicBezTo>
                    <a:cubicBezTo>
                      <a:pt x="43921" y="60713"/>
                      <a:pt x="20725" y="80428"/>
                      <a:pt x="7330" y="110010"/>
                    </a:cubicBezTo>
                    <a:cubicBezTo>
                      <a:pt x="13122" y="120170"/>
                      <a:pt x="18501" y="125913"/>
                      <a:pt x="29587" y="127095"/>
                    </a:cubicBezTo>
                    <a:cubicBezTo>
                      <a:pt x="70213" y="131466"/>
                      <a:pt x="89016" y="62378"/>
                      <a:pt x="67735" y="29873"/>
                    </a:cubicBezTo>
                    <a:cubicBezTo>
                      <a:pt x="66628" y="17470"/>
                      <a:pt x="61577" y="9041"/>
                      <a:pt x="57147" y="-12"/>
                    </a:cubicBezTo>
                    <a:cubicBezTo>
                      <a:pt x="39969" y="19627"/>
                      <a:pt x="25212" y="43770"/>
                      <a:pt x="11564" y="66209"/>
                    </a:cubicBezTo>
                    <a:cubicBezTo>
                      <a:pt x="6880" y="73900"/>
                      <a:pt x="-1287" y="81014"/>
                      <a:pt x="-104" y="90777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EA1DD9B9-6D4E-C44C-A522-84F5C939EB6A}"/>
                  </a:ext>
                </a:extLst>
              </p:cNvPr>
              <p:cNvSpPr/>
              <p:nvPr/>
            </p:nvSpPr>
            <p:spPr>
              <a:xfrm>
                <a:off x="6517036" y="2470351"/>
                <a:ext cx="9060" cy="37815"/>
              </a:xfrm>
              <a:custGeom>
                <a:avLst/>
                <a:gdLst>
                  <a:gd name="connsiteX0" fmla="*/ 2172 w 3325"/>
                  <a:gd name="connsiteY0" fmla="*/ 13866 h 13878"/>
                  <a:gd name="connsiteX1" fmla="*/ 50 w 3325"/>
                  <a:gd name="connsiteY1" fmla="*/ -12 h 13878"/>
                  <a:gd name="connsiteX2" fmla="*/ 2172 w 3325"/>
                  <a:gd name="connsiteY2" fmla="*/ 13866 h 13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25" h="13878">
                    <a:moveTo>
                      <a:pt x="2172" y="13866"/>
                    </a:moveTo>
                    <a:cubicBezTo>
                      <a:pt x="4753" y="10176"/>
                      <a:pt x="1299" y="3412"/>
                      <a:pt x="50" y="-12"/>
                    </a:cubicBezTo>
                    <a:cubicBezTo>
                      <a:pt x="1205" y="4169"/>
                      <a:pt x="-2400" y="13137"/>
                      <a:pt x="2172" y="13866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B3966A7B-9D59-C447-AC57-B5BF207145FE}"/>
                  </a:ext>
                </a:extLst>
              </p:cNvPr>
              <p:cNvSpPr/>
              <p:nvPr/>
            </p:nvSpPr>
            <p:spPr>
              <a:xfrm>
                <a:off x="6506265" y="3124814"/>
                <a:ext cx="75068" cy="12128"/>
              </a:xfrm>
              <a:custGeom>
                <a:avLst/>
                <a:gdLst>
                  <a:gd name="connsiteX0" fmla="*/ 1892 w 27550"/>
                  <a:gd name="connsiteY0" fmla="*/ 4440 h 4451"/>
                  <a:gd name="connsiteX1" fmla="*/ 23107 w 27550"/>
                  <a:gd name="connsiteY1" fmla="*/ 2302 h 4451"/>
                  <a:gd name="connsiteX2" fmla="*/ 27331 w 27550"/>
                  <a:gd name="connsiteY2" fmla="*/ 2302 h 4451"/>
                  <a:gd name="connsiteX3" fmla="*/ 23107 w 27550"/>
                  <a:gd name="connsiteY3" fmla="*/ 1233 h 4451"/>
                  <a:gd name="connsiteX4" fmla="*/ -220 w 27550"/>
                  <a:gd name="connsiteY4" fmla="*/ 2302 h 4451"/>
                  <a:gd name="connsiteX5" fmla="*/ 1892 w 27550"/>
                  <a:gd name="connsiteY5" fmla="*/ 4440 h 4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550" h="4451">
                    <a:moveTo>
                      <a:pt x="1892" y="4440"/>
                    </a:moveTo>
                    <a:cubicBezTo>
                      <a:pt x="7036" y="1791"/>
                      <a:pt x="17700" y="4714"/>
                      <a:pt x="23107" y="2302"/>
                    </a:cubicBezTo>
                    <a:lnTo>
                      <a:pt x="27331" y="2302"/>
                    </a:lnTo>
                    <a:cubicBezTo>
                      <a:pt x="27124" y="722"/>
                      <a:pt x="24777" y="1327"/>
                      <a:pt x="23107" y="1233"/>
                    </a:cubicBezTo>
                    <a:cubicBezTo>
                      <a:pt x="14827" y="3276"/>
                      <a:pt x="4549" y="-3289"/>
                      <a:pt x="-220" y="2302"/>
                    </a:cubicBezTo>
                    <a:cubicBezTo>
                      <a:pt x="15" y="3494"/>
                      <a:pt x="963" y="3957"/>
                      <a:pt x="1892" y="4440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49E63730-D4AB-5E43-85B9-A47C8348C9BD}"/>
                  </a:ext>
                </a:extLst>
              </p:cNvPr>
              <p:cNvSpPr/>
              <p:nvPr/>
            </p:nvSpPr>
            <p:spPr>
              <a:xfrm>
                <a:off x="6939495" y="3564714"/>
                <a:ext cx="60643" cy="433851"/>
              </a:xfrm>
              <a:custGeom>
                <a:avLst/>
                <a:gdLst>
                  <a:gd name="connsiteX0" fmla="*/ 22037 w 22256"/>
                  <a:gd name="connsiteY0" fmla="*/ 1085 h 159224"/>
                  <a:gd name="connsiteX1" fmla="*/ 20976 w 22256"/>
                  <a:gd name="connsiteY1" fmla="*/ 25 h 159224"/>
                  <a:gd name="connsiteX2" fmla="*/ 15682 w 22256"/>
                  <a:gd name="connsiteY2" fmla="*/ 8587 h 159224"/>
                  <a:gd name="connsiteX3" fmla="*/ 8266 w 22256"/>
                  <a:gd name="connsiteY3" fmla="*/ 84429 h 159224"/>
                  <a:gd name="connsiteX4" fmla="*/ -220 w 22256"/>
                  <a:gd name="connsiteY4" fmla="*/ 159212 h 159224"/>
                  <a:gd name="connsiteX5" fmla="*/ 9317 w 22256"/>
                  <a:gd name="connsiteY5" fmla="*/ 126082 h 159224"/>
                  <a:gd name="connsiteX6" fmla="*/ 22037 w 22256"/>
                  <a:gd name="connsiteY6" fmla="*/ 1085 h 159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256" h="159224">
                    <a:moveTo>
                      <a:pt x="22037" y="1085"/>
                    </a:moveTo>
                    <a:cubicBezTo>
                      <a:pt x="21980" y="451"/>
                      <a:pt x="21886" y="-173"/>
                      <a:pt x="20976" y="25"/>
                    </a:cubicBezTo>
                    <a:cubicBezTo>
                      <a:pt x="19098" y="3005"/>
                      <a:pt x="16414" y="5209"/>
                      <a:pt x="15682" y="8587"/>
                    </a:cubicBezTo>
                    <a:cubicBezTo>
                      <a:pt x="11129" y="29636"/>
                      <a:pt x="10735" y="57761"/>
                      <a:pt x="8266" y="84429"/>
                    </a:cubicBezTo>
                    <a:cubicBezTo>
                      <a:pt x="5788" y="110833"/>
                      <a:pt x="2305" y="137151"/>
                      <a:pt x="-220" y="159212"/>
                    </a:cubicBezTo>
                    <a:cubicBezTo>
                      <a:pt x="9317" y="153877"/>
                      <a:pt x="7543" y="138513"/>
                      <a:pt x="9317" y="126082"/>
                    </a:cubicBezTo>
                    <a:cubicBezTo>
                      <a:pt x="15062" y="85877"/>
                      <a:pt x="15503" y="37904"/>
                      <a:pt x="22037" y="1085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CF055391-4371-4243-9BDD-DA4DEE591383}"/>
                  </a:ext>
                </a:extLst>
              </p:cNvPr>
              <p:cNvSpPr/>
              <p:nvPr/>
            </p:nvSpPr>
            <p:spPr>
              <a:xfrm>
                <a:off x="6425364" y="3803410"/>
                <a:ext cx="106861" cy="116509"/>
              </a:xfrm>
              <a:custGeom>
                <a:avLst/>
                <a:gdLst>
                  <a:gd name="connsiteX0" fmla="*/ 36896 w 39218"/>
                  <a:gd name="connsiteY0" fmla="*/ 25 h 42759"/>
                  <a:gd name="connsiteX1" fmla="*/ 16742 w 39218"/>
                  <a:gd name="connsiteY1" fmla="*/ 19258 h 42759"/>
                  <a:gd name="connsiteX2" fmla="*/ -220 w 39218"/>
                  <a:gd name="connsiteY2" fmla="*/ 42748 h 42759"/>
                  <a:gd name="connsiteX3" fmla="*/ 19925 w 39218"/>
                  <a:gd name="connsiteY3" fmla="*/ 23534 h 42759"/>
                  <a:gd name="connsiteX4" fmla="*/ 38999 w 39218"/>
                  <a:gd name="connsiteY4" fmla="*/ 1094 h 42759"/>
                  <a:gd name="connsiteX5" fmla="*/ 36896 w 39218"/>
                  <a:gd name="connsiteY5" fmla="*/ 25 h 4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218" h="42759">
                    <a:moveTo>
                      <a:pt x="36896" y="25"/>
                    </a:moveTo>
                    <a:cubicBezTo>
                      <a:pt x="31208" y="7452"/>
                      <a:pt x="23623" y="12967"/>
                      <a:pt x="16742" y="19258"/>
                    </a:cubicBezTo>
                    <a:cubicBezTo>
                      <a:pt x="10209" y="25256"/>
                      <a:pt x="-4" y="30970"/>
                      <a:pt x="-220" y="42748"/>
                    </a:cubicBezTo>
                    <a:cubicBezTo>
                      <a:pt x="6942" y="39087"/>
                      <a:pt x="13081" y="30431"/>
                      <a:pt x="19925" y="23534"/>
                    </a:cubicBezTo>
                    <a:cubicBezTo>
                      <a:pt x="26561" y="16827"/>
                      <a:pt x="37121" y="11198"/>
                      <a:pt x="38999" y="1094"/>
                    </a:cubicBezTo>
                    <a:cubicBezTo>
                      <a:pt x="38774" y="271"/>
                      <a:pt x="38126" y="-145"/>
                      <a:pt x="36896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71153FFF-0F62-8E4B-8C1D-F5E370973717}"/>
                  </a:ext>
                </a:extLst>
              </p:cNvPr>
              <p:cNvSpPr/>
              <p:nvPr/>
            </p:nvSpPr>
            <p:spPr>
              <a:xfrm>
                <a:off x="6427601" y="3832614"/>
                <a:ext cx="100149" cy="133961"/>
              </a:xfrm>
              <a:custGeom>
                <a:avLst/>
                <a:gdLst>
                  <a:gd name="connsiteX0" fmla="*/ 36075 w 36755"/>
                  <a:gd name="connsiteY0" fmla="*/ -12 h 49164"/>
                  <a:gd name="connsiteX1" fmla="*/ 18052 w 36755"/>
                  <a:gd name="connsiteY1" fmla="*/ 18161 h 49164"/>
                  <a:gd name="connsiteX2" fmla="*/ 1080 w 36755"/>
                  <a:gd name="connsiteY2" fmla="*/ 49152 h 49164"/>
                  <a:gd name="connsiteX3" fmla="*/ 36075 w 36755"/>
                  <a:gd name="connsiteY3" fmla="*/ -12 h 49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755" h="49164">
                    <a:moveTo>
                      <a:pt x="36075" y="-12"/>
                    </a:moveTo>
                    <a:cubicBezTo>
                      <a:pt x="30499" y="4311"/>
                      <a:pt x="24970" y="11170"/>
                      <a:pt x="18052" y="18161"/>
                    </a:cubicBezTo>
                    <a:cubicBezTo>
                      <a:pt x="9519" y="26713"/>
                      <a:pt x="-4571" y="33212"/>
                      <a:pt x="1080" y="49152"/>
                    </a:cubicBezTo>
                    <a:cubicBezTo>
                      <a:pt x="10711" y="35690"/>
                      <a:pt x="40590" y="27706"/>
                      <a:pt x="36075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ECAD150F-ED7C-7E41-BD60-5F36C86A290C}"/>
                  </a:ext>
                </a:extLst>
              </p:cNvPr>
              <p:cNvSpPr/>
              <p:nvPr/>
            </p:nvSpPr>
            <p:spPr>
              <a:xfrm>
                <a:off x="6431143" y="3887958"/>
                <a:ext cx="95757" cy="110607"/>
              </a:xfrm>
              <a:custGeom>
                <a:avLst/>
                <a:gdLst>
                  <a:gd name="connsiteX0" fmla="*/ 33695 w 35143"/>
                  <a:gd name="connsiteY0" fmla="*/ -12 h 40593"/>
                  <a:gd name="connsiteX1" fmla="*/ 14621 w 35143"/>
                  <a:gd name="connsiteY1" fmla="*/ 18132 h 40593"/>
                  <a:gd name="connsiteX2" fmla="*/ -220 w 35143"/>
                  <a:gd name="connsiteY2" fmla="*/ 40581 h 40593"/>
                  <a:gd name="connsiteX3" fmla="*/ 34775 w 35143"/>
                  <a:gd name="connsiteY3" fmla="*/ 10649 h 40593"/>
                  <a:gd name="connsiteX4" fmla="*/ 33695 w 35143"/>
                  <a:gd name="connsiteY4" fmla="*/ -12 h 4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143" h="40593">
                    <a:moveTo>
                      <a:pt x="33695" y="-12"/>
                    </a:moveTo>
                    <a:cubicBezTo>
                      <a:pt x="28551" y="7253"/>
                      <a:pt x="20957" y="12002"/>
                      <a:pt x="14621" y="18132"/>
                    </a:cubicBezTo>
                    <a:cubicBezTo>
                      <a:pt x="8810" y="23771"/>
                      <a:pt x="-41" y="29863"/>
                      <a:pt x="-220" y="40581"/>
                    </a:cubicBezTo>
                    <a:cubicBezTo>
                      <a:pt x="10875" y="34281"/>
                      <a:pt x="23623" y="20441"/>
                      <a:pt x="34775" y="10649"/>
                    </a:cubicBezTo>
                    <a:cubicBezTo>
                      <a:pt x="34089" y="7395"/>
                      <a:pt x="36117" y="1464"/>
                      <a:pt x="33695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F15EA06A-85A6-164D-999F-92268552D5E9}"/>
                  </a:ext>
                </a:extLst>
              </p:cNvPr>
              <p:cNvSpPr/>
              <p:nvPr/>
            </p:nvSpPr>
            <p:spPr>
              <a:xfrm>
                <a:off x="6434034" y="3928633"/>
                <a:ext cx="90024" cy="116484"/>
              </a:xfrm>
              <a:custGeom>
                <a:avLst/>
                <a:gdLst>
                  <a:gd name="connsiteX0" fmla="*/ 31583 w 33039"/>
                  <a:gd name="connsiteY0" fmla="*/ -12 h 42750"/>
                  <a:gd name="connsiteX1" fmla="*/ -220 w 33039"/>
                  <a:gd name="connsiteY1" fmla="*/ 28851 h 42750"/>
                  <a:gd name="connsiteX2" fmla="*/ -220 w 33039"/>
                  <a:gd name="connsiteY2" fmla="*/ 42738 h 42750"/>
                  <a:gd name="connsiteX3" fmla="*/ 32634 w 33039"/>
                  <a:gd name="connsiteY3" fmla="*/ 13913 h 42750"/>
                  <a:gd name="connsiteX4" fmla="*/ 31583 w 33039"/>
                  <a:gd name="connsiteY4" fmla="*/ -12 h 4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39" h="42750">
                    <a:moveTo>
                      <a:pt x="31583" y="-12"/>
                    </a:moveTo>
                    <a:cubicBezTo>
                      <a:pt x="21483" y="10110"/>
                      <a:pt x="10829" y="19665"/>
                      <a:pt x="-220" y="28851"/>
                    </a:cubicBezTo>
                    <a:lnTo>
                      <a:pt x="-220" y="42738"/>
                    </a:lnTo>
                    <a:cubicBezTo>
                      <a:pt x="11880" y="34262"/>
                      <a:pt x="20807" y="22588"/>
                      <a:pt x="32634" y="13913"/>
                    </a:cubicBezTo>
                    <a:cubicBezTo>
                      <a:pt x="31968" y="9599"/>
                      <a:pt x="34033" y="2523"/>
                      <a:pt x="31583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0CCD2675-1082-E347-B4F0-E2EC9C3372E0}"/>
                  </a:ext>
                </a:extLst>
              </p:cNvPr>
              <p:cNvSpPr/>
              <p:nvPr/>
            </p:nvSpPr>
            <p:spPr>
              <a:xfrm>
                <a:off x="6436925" y="3975290"/>
                <a:ext cx="89572" cy="98931"/>
              </a:xfrm>
              <a:custGeom>
                <a:avLst/>
                <a:gdLst>
                  <a:gd name="connsiteX0" fmla="*/ 32653 w 32873"/>
                  <a:gd name="connsiteY0" fmla="*/ 2126 h 36308"/>
                  <a:gd name="connsiteX1" fmla="*/ 30522 w 32873"/>
                  <a:gd name="connsiteY1" fmla="*/ -12 h 36308"/>
                  <a:gd name="connsiteX2" fmla="*/ -220 w 32873"/>
                  <a:gd name="connsiteY2" fmla="*/ 36296 h 36308"/>
                  <a:gd name="connsiteX3" fmla="*/ 32653 w 32873"/>
                  <a:gd name="connsiteY3" fmla="*/ 2126 h 36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873" h="36308">
                    <a:moveTo>
                      <a:pt x="32653" y="2126"/>
                    </a:moveTo>
                    <a:cubicBezTo>
                      <a:pt x="31245" y="2088"/>
                      <a:pt x="31667" y="234"/>
                      <a:pt x="30522" y="-12"/>
                    </a:cubicBezTo>
                    <a:cubicBezTo>
                      <a:pt x="21698" y="13516"/>
                      <a:pt x="3037" y="17139"/>
                      <a:pt x="-220" y="36296"/>
                    </a:cubicBezTo>
                    <a:cubicBezTo>
                      <a:pt x="11936" y="26117"/>
                      <a:pt x="24017" y="15824"/>
                      <a:pt x="32653" y="2126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48124BF6-8C69-214E-9A3D-8644365BF45D}"/>
                  </a:ext>
                </a:extLst>
              </p:cNvPr>
              <p:cNvSpPr/>
              <p:nvPr/>
            </p:nvSpPr>
            <p:spPr>
              <a:xfrm>
                <a:off x="6437985" y="4004393"/>
                <a:ext cx="94348" cy="521055"/>
              </a:xfrm>
              <a:custGeom>
                <a:avLst/>
                <a:gdLst>
                  <a:gd name="connsiteX0" fmla="*/ 32264 w 34626"/>
                  <a:gd name="connsiteY0" fmla="*/ -12 h 191228"/>
                  <a:gd name="connsiteX1" fmla="*/ 30133 w 34626"/>
                  <a:gd name="connsiteY1" fmla="*/ -12 h 191228"/>
                  <a:gd name="connsiteX2" fmla="*/ 452 w 34626"/>
                  <a:gd name="connsiteY2" fmla="*/ 30951 h 191228"/>
                  <a:gd name="connsiteX3" fmla="*/ 5746 w 34626"/>
                  <a:gd name="connsiteY3" fmla="*/ 86511 h 191228"/>
                  <a:gd name="connsiteX4" fmla="*/ 11050 w 34626"/>
                  <a:gd name="connsiteY4" fmla="*/ 142042 h 191228"/>
                  <a:gd name="connsiteX5" fmla="*/ 24839 w 34626"/>
                  <a:gd name="connsiteY5" fmla="*/ 191207 h 191228"/>
                  <a:gd name="connsiteX6" fmla="*/ 32264 w 34626"/>
                  <a:gd name="connsiteY6" fmla="*/ 163413 h 191228"/>
                  <a:gd name="connsiteX7" fmla="*/ 32264 w 34626"/>
                  <a:gd name="connsiteY7" fmla="*/ -12 h 19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626" h="191228">
                    <a:moveTo>
                      <a:pt x="32264" y="-12"/>
                    </a:moveTo>
                    <a:lnTo>
                      <a:pt x="30133" y="-12"/>
                    </a:lnTo>
                    <a:cubicBezTo>
                      <a:pt x="23910" y="11009"/>
                      <a:pt x="3624" y="17849"/>
                      <a:pt x="452" y="30951"/>
                    </a:cubicBezTo>
                    <a:cubicBezTo>
                      <a:pt x="-2374" y="42701"/>
                      <a:pt x="4554" y="66540"/>
                      <a:pt x="5746" y="86511"/>
                    </a:cubicBezTo>
                    <a:cubicBezTo>
                      <a:pt x="6994" y="107333"/>
                      <a:pt x="9773" y="128297"/>
                      <a:pt x="11050" y="142042"/>
                    </a:cubicBezTo>
                    <a:cubicBezTo>
                      <a:pt x="12627" y="159023"/>
                      <a:pt x="10308" y="191841"/>
                      <a:pt x="24839" y="191207"/>
                    </a:cubicBezTo>
                    <a:cubicBezTo>
                      <a:pt x="34188" y="190791"/>
                      <a:pt x="32602" y="173743"/>
                      <a:pt x="32264" y="163413"/>
                    </a:cubicBezTo>
                    <a:cubicBezTo>
                      <a:pt x="30527" y="113368"/>
                      <a:pt x="37859" y="51972"/>
                      <a:pt x="32264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B3416BFE-93AB-0342-ADE8-E720BF72D307}"/>
                  </a:ext>
                </a:extLst>
              </p:cNvPr>
              <p:cNvSpPr/>
              <p:nvPr/>
            </p:nvSpPr>
            <p:spPr>
              <a:xfrm>
                <a:off x="6512020" y="2156001"/>
                <a:ext cx="72229" cy="96070"/>
              </a:xfrm>
              <a:custGeom>
                <a:avLst/>
                <a:gdLst>
                  <a:gd name="connsiteX0" fmla="*/ -220 w 26508"/>
                  <a:gd name="connsiteY0" fmla="*/ 35246 h 35258"/>
                  <a:gd name="connsiteX1" fmla="*/ 26289 w 26508"/>
                  <a:gd name="connsiteY1" fmla="*/ -12 h 35258"/>
                  <a:gd name="connsiteX2" fmla="*/ -220 w 26508"/>
                  <a:gd name="connsiteY2" fmla="*/ 35246 h 35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508" h="35258">
                    <a:moveTo>
                      <a:pt x="-220" y="35246"/>
                    </a:moveTo>
                    <a:cubicBezTo>
                      <a:pt x="8256" y="23137"/>
                      <a:pt x="18432" y="12731"/>
                      <a:pt x="26289" y="-12"/>
                    </a:cubicBezTo>
                    <a:cubicBezTo>
                      <a:pt x="15287" y="8814"/>
                      <a:pt x="5281" y="24395"/>
                      <a:pt x="-220" y="35246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D929D959-8539-5A46-B3DC-7459742E0A6B}"/>
                  </a:ext>
                </a:extLst>
              </p:cNvPr>
              <p:cNvSpPr/>
              <p:nvPr/>
            </p:nvSpPr>
            <p:spPr>
              <a:xfrm>
                <a:off x="6439813" y="2304477"/>
                <a:ext cx="25986" cy="43640"/>
              </a:xfrm>
              <a:custGeom>
                <a:avLst/>
                <a:gdLst>
                  <a:gd name="connsiteX0" fmla="*/ 9317 w 9537"/>
                  <a:gd name="connsiteY0" fmla="*/ -12 h 16016"/>
                  <a:gd name="connsiteX1" fmla="*/ -220 w 9537"/>
                  <a:gd name="connsiteY1" fmla="*/ 16004 h 16016"/>
                  <a:gd name="connsiteX2" fmla="*/ 9317 w 9537"/>
                  <a:gd name="connsiteY2" fmla="*/ -12 h 16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37" h="16016">
                    <a:moveTo>
                      <a:pt x="9317" y="-12"/>
                    </a:moveTo>
                    <a:cubicBezTo>
                      <a:pt x="6501" y="5664"/>
                      <a:pt x="1038" y="8738"/>
                      <a:pt x="-220" y="16004"/>
                    </a:cubicBezTo>
                    <a:cubicBezTo>
                      <a:pt x="4173" y="12589"/>
                      <a:pt x="9101" y="4046"/>
                      <a:pt x="9317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B820160D-F73B-BD41-BFAE-E623AA01BDCF}"/>
                  </a:ext>
                </a:extLst>
              </p:cNvPr>
              <p:cNvSpPr/>
              <p:nvPr/>
            </p:nvSpPr>
            <p:spPr>
              <a:xfrm>
                <a:off x="6745975" y="2476201"/>
                <a:ext cx="453900" cy="1564093"/>
              </a:xfrm>
              <a:custGeom>
                <a:avLst/>
                <a:gdLst>
                  <a:gd name="connsiteX0" fmla="*/ 52769 w 166582"/>
                  <a:gd name="connsiteY0" fmla="*/ 498862 h 574025"/>
                  <a:gd name="connsiteX1" fmla="*/ 51718 w 166582"/>
                  <a:gd name="connsiteY1" fmla="*/ 508493 h 574025"/>
                  <a:gd name="connsiteX2" fmla="*/ 52769 w 166582"/>
                  <a:gd name="connsiteY2" fmla="*/ 498862 h 574025"/>
                  <a:gd name="connsiteX3" fmla="*/ 53830 w 166582"/>
                  <a:gd name="connsiteY3" fmla="*/ 552293 h 574025"/>
                  <a:gd name="connsiteX4" fmla="*/ 59143 w 166582"/>
                  <a:gd name="connsiteY4" fmla="*/ 553362 h 574025"/>
                  <a:gd name="connsiteX5" fmla="*/ 58092 w 166582"/>
                  <a:gd name="connsiteY5" fmla="*/ 556560 h 574025"/>
                  <a:gd name="connsiteX6" fmla="*/ 53830 w 166582"/>
                  <a:gd name="connsiteY6" fmla="*/ 552293 h 574025"/>
                  <a:gd name="connsiteX7" fmla="*/ 102605 w 166582"/>
                  <a:gd name="connsiteY7" fmla="*/ 512750 h 574025"/>
                  <a:gd name="connsiteX8" fmla="*/ 108969 w 166582"/>
                  <a:gd name="connsiteY8" fmla="*/ 505286 h 574025"/>
                  <a:gd name="connsiteX9" fmla="*/ 102605 w 166582"/>
                  <a:gd name="connsiteY9" fmla="*/ 512750 h 574025"/>
                  <a:gd name="connsiteX10" fmla="*/ 130156 w 166582"/>
                  <a:gd name="connsiteY10" fmla="*/ 480708 h 574025"/>
                  <a:gd name="connsiteX11" fmla="*/ 122740 w 166582"/>
                  <a:gd name="connsiteY11" fmla="*/ 490320 h 574025"/>
                  <a:gd name="connsiteX12" fmla="*/ 130156 w 166582"/>
                  <a:gd name="connsiteY12" fmla="*/ 480708 h 574025"/>
                  <a:gd name="connsiteX13" fmla="*/ 38999 w 166582"/>
                  <a:gd name="connsiteY13" fmla="*/ 478579 h 574025"/>
                  <a:gd name="connsiteX14" fmla="*/ 38999 w 166582"/>
                  <a:gd name="connsiteY14" fmla="*/ 478579 h 574025"/>
                  <a:gd name="connsiteX15" fmla="*/ 14611 w 166582"/>
                  <a:gd name="connsiteY15" fmla="*/ 116424 h 574025"/>
                  <a:gd name="connsiteX16" fmla="*/ 14790 w 166582"/>
                  <a:gd name="connsiteY16" fmla="*/ 111609 h 574025"/>
                  <a:gd name="connsiteX17" fmla="*/ 15663 w 166582"/>
                  <a:gd name="connsiteY17" fmla="*/ 91648 h 574025"/>
                  <a:gd name="connsiteX18" fmla="*/ 20985 w 166582"/>
                  <a:gd name="connsiteY18" fmla="*/ 39494 h 574025"/>
                  <a:gd name="connsiteX19" fmla="*/ 15663 w 166582"/>
                  <a:gd name="connsiteY19" fmla="*/ 91648 h 574025"/>
                  <a:gd name="connsiteX20" fmla="*/ 14790 w 166582"/>
                  <a:gd name="connsiteY20" fmla="*/ 111609 h 574025"/>
                  <a:gd name="connsiteX21" fmla="*/ 15682 w 166582"/>
                  <a:gd name="connsiteY21" fmla="*/ 119631 h 574025"/>
                  <a:gd name="connsiteX22" fmla="*/ 34765 w 166582"/>
                  <a:gd name="connsiteY22" fmla="*/ 163432 h 574025"/>
                  <a:gd name="connsiteX23" fmla="*/ 37957 w 166582"/>
                  <a:gd name="connsiteY23" fmla="*/ 200818 h 574025"/>
                  <a:gd name="connsiteX24" fmla="*/ 33695 w 166582"/>
                  <a:gd name="connsiteY24" fmla="*/ 318333 h 574025"/>
                  <a:gd name="connsiteX25" fmla="*/ 46424 w 166582"/>
                  <a:gd name="connsiteY25" fmla="*/ 347177 h 574025"/>
                  <a:gd name="connsiteX26" fmla="*/ 48536 w 166582"/>
                  <a:gd name="connsiteY26" fmla="*/ 445459 h 574025"/>
                  <a:gd name="connsiteX27" fmla="*/ 18864 w 166582"/>
                  <a:gd name="connsiteY27" fmla="*/ 477510 h 574025"/>
                  <a:gd name="connsiteX28" fmla="*/ 32653 w 166582"/>
                  <a:gd name="connsiteY28" fmla="*/ 526637 h 574025"/>
                  <a:gd name="connsiteX29" fmla="*/ 51718 w 166582"/>
                  <a:gd name="connsiteY29" fmla="*/ 573655 h 574025"/>
                  <a:gd name="connsiteX30" fmla="*/ 72914 w 166582"/>
                  <a:gd name="connsiteY30" fmla="*/ 523430 h 574025"/>
                  <a:gd name="connsiteX31" fmla="*/ 85652 w 166582"/>
                  <a:gd name="connsiteY31" fmla="*/ 410192 h 574025"/>
                  <a:gd name="connsiteX32" fmla="*/ 75035 w 166582"/>
                  <a:gd name="connsiteY32" fmla="*/ 440124 h 574025"/>
                  <a:gd name="connsiteX33" fmla="*/ 62325 w 166582"/>
                  <a:gd name="connsiteY33" fmla="*/ 561895 h 574025"/>
                  <a:gd name="connsiteX34" fmla="*/ 70802 w 166582"/>
                  <a:gd name="connsiteY34" fmla="*/ 457190 h 574025"/>
                  <a:gd name="connsiteX35" fmla="*/ 64428 w 166582"/>
                  <a:gd name="connsiteY35" fmla="*/ 461466 h 574025"/>
                  <a:gd name="connsiteX36" fmla="*/ 76115 w 166582"/>
                  <a:gd name="connsiteY36" fmla="*/ 419813 h 574025"/>
                  <a:gd name="connsiteX37" fmla="*/ 66550 w 166582"/>
                  <a:gd name="connsiteY37" fmla="*/ 425167 h 574025"/>
                  <a:gd name="connsiteX38" fmla="*/ 61274 w 166582"/>
                  <a:gd name="connsiteY38" fmla="*/ 357858 h 574025"/>
                  <a:gd name="connsiteX39" fmla="*/ 86703 w 166582"/>
                  <a:gd name="connsiteY39" fmla="*/ 352503 h 574025"/>
                  <a:gd name="connsiteX40" fmla="*/ 95180 w 166582"/>
                  <a:gd name="connsiteY40" fmla="*/ 380288 h 574025"/>
                  <a:gd name="connsiteX41" fmla="*/ 98371 w 166582"/>
                  <a:gd name="connsiteY41" fmla="*/ 379238 h 574025"/>
                  <a:gd name="connsiteX42" fmla="*/ 100483 w 166582"/>
                  <a:gd name="connsiteY42" fmla="*/ 392028 h 574025"/>
                  <a:gd name="connsiteX43" fmla="*/ 95180 w 166582"/>
                  <a:gd name="connsiteY43" fmla="*/ 398461 h 574025"/>
                  <a:gd name="connsiteX44" fmla="*/ 79288 w 166582"/>
                  <a:gd name="connsiteY44" fmla="*/ 551234 h 574025"/>
                  <a:gd name="connsiteX45" fmla="*/ 87764 w 166582"/>
                  <a:gd name="connsiteY45" fmla="*/ 517026 h 574025"/>
                  <a:gd name="connsiteX46" fmla="*/ 99432 w 166582"/>
                  <a:gd name="connsiteY46" fmla="*/ 394176 h 574025"/>
                  <a:gd name="connsiteX47" fmla="*/ 86703 w 166582"/>
                  <a:gd name="connsiteY47" fmla="*/ 544810 h 574025"/>
                  <a:gd name="connsiteX48" fmla="*/ 96250 w 166582"/>
                  <a:gd name="connsiteY48" fmla="*/ 511681 h 574025"/>
                  <a:gd name="connsiteX49" fmla="*/ 106838 w 166582"/>
                  <a:gd name="connsiteY49" fmla="*/ 390959 h 574025"/>
                  <a:gd name="connsiteX50" fmla="*/ 95180 w 166582"/>
                  <a:gd name="connsiteY50" fmla="*/ 536249 h 574025"/>
                  <a:gd name="connsiteX51" fmla="*/ 130156 w 166582"/>
                  <a:gd name="connsiteY51" fmla="*/ 502060 h 574025"/>
                  <a:gd name="connsiteX52" fmla="*/ 166211 w 166582"/>
                  <a:gd name="connsiteY52" fmla="*/ 465761 h 574025"/>
                  <a:gd name="connsiteX53" fmla="*/ 159818 w 166582"/>
                  <a:gd name="connsiteY53" fmla="*/ 437976 h 574025"/>
                  <a:gd name="connsiteX54" fmla="*/ 139712 w 166582"/>
                  <a:gd name="connsiteY54" fmla="*/ 353572 h 574025"/>
                  <a:gd name="connsiteX55" fmla="*/ 112142 w 166582"/>
                  <a:gd name="connsiteY55" fmla="*/ 378169 h 574025"/>
                  <a:gd name="connsiteX56" fmla="*/ 76115 w 166582"/>
                  <a:gd name="connsiteY56" fmla="*/ 330073 h 574025"/>
                  <a:gd name="connsiteX57" fmla="*/ 59143 w 166582"/>
                  <a:gd name="connsiteY57" fmla="*/ 324738 h 574025"/>
                  <a:gd name="connsiteX58" fmla="*/ 68680 w 166582"/>
                  <a:gd name="connsiteY58" fmla="*/ 320462 h 574025"/>
                  <a:gd name="connsiteX59" fmla="*/ 72914 w 166582"/>
                  <a:gd name="connsiteY59" fmla="*/ 204025 h 574025"/>
                  <a:gd name="connsiteX60" fmla="*/ 66550 w 166582"/>
                  <a:gd name="connsiteY60" fmla="*/ 174112 h 574025"/>
                  <a:gd name="connsiteX61" fmla="*/ 22027 w 166582"/>
                  <a:gd name="connsiteY61" fmla="*/ 30970 h 574025"/>
                  <a:gd name="connsiteX62" fmla="*/ 20985 w 166582"/>
                  <a:gd name="connsiteY62" fmla="*/ 37365 h 574025"/>
                  <a:gd name="connsiteX63" fmla="*/ 6144 w 166582"/>
                  <a:gd name="connsiteY63" fmla="*/ -12 h 574025"/>
                  <a:gd name="connsiteX64" fmla="*/ -220 w 166582"/>
                  <a:gd name="connsiteY64" fmla="*/ 96132 h 574025"/>
                  <a:gd name="connsiteX65" fmla="*/ 14611 w 166582"/>
                  <a:gd name="connsiteY65" fmla="*/ 116424 h 57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66582" h="574025">
                    <a:moveTo>
                      <a:pt x="52769" y="498862"/>
                    </a:moveTo>
                    <a:cubicBezTo>
                      <a:pt x="55858" y="501360"/>
                      <a:pt x="50798" y="504623"/>
                      <a:pt x="51718" y="508493"/>
                    </a:cubicBezTo>
                    <a:cubicBezTo>
                      <a:pt x="48395" y="505740"/>
                      <a:pt x="52309" y="501312"/>
                      <a:pt x="52769" y="498862"/>
                    </a:cubicBezTo>
                    <a:close/>
                    <a:moveTo>
                      <a:pt x="53830" y="552293"/>
                    </a:moveTo>
                    <a:cubicBezTo>
                      <a:pt x="55069" y="553183"/>
                      <a:pt x="56684" y="553675"/>
                      <a:pt x="59143" y="553362"/>
                    </a:cubicBezTo>
                    <a:cubicBezTo>
                      <a:pt x="58589" y="554223"/>
                      <a:pt x="58035" y="555065"/>
                      <a:pt x="58092" y="556560"/>
                    </a:cubicBezTo>
                    <a:cubicBezTo>
                      <a:pt x="54759" y="557061"/>
                      <a:pt x="53351" y="555633"/>
                      <a:pt x="53830" y="552293"/>
                    </a:cubicBezTo>
                    <a:close/>
                    <a:moveTo>
                      <a:pt x="102605" y="512750"/>
                    </a:moveTo>
                    <a:cubicBezTo>
                      <a:pt x="100540" y="510243"/>
                      <a:pt x="105834" y="506090"/>
                      <a:pt x="108969" y="505286"/>
                    </a:cubicBezTo>
                    <a:cubicBezTo>
                      <a:pt x="107514" y="508436"/>
                      <a:pt x="104069" y="509609"/>
                      <a:pt x="102605" y="512750"/>
                    </a:cubicBezTo>
                    <a:close/>
                    <a:moveTo>
                      <a:pt x="130156" y="480708"/>
                    </a:moveTo>
                    <a:cubicBezTo>
                      <a:pt x="132099" y="484123"/>
                      <a:pt x="125162" y="487718"/>
                      <a:pt x="122740" y="490320"/>
                    </a:cubicBezTo>
                    <a:cubicBezTo>
                      <a:pt x="121538" y="491512"/>
                      <a:pt x="126964" y="482080"/>
                      <a:pt x="130156" y="480708"/>
                    </a:cubicBezTo>
                    <a:close/>
                    <a:moveTo>
                      <a:pt x="38999" y="478579"/>
                    </a:moveTo>
                    <a:cubicBezTo>
                      <a:pt x="40444" y="483735"/>
                      <a:pt x="32090" y="492713"/>
                      <a:pt x="38999" y="478579"/>
                    </a:cubicBezTo>
                    <a:close/>
                    <a:moveTo>
                      <a:pt x="14611" y="116424"/>
                    </a:moveTo>
                    <a:cubicBezTo>
                      <a:pt x="14658" y="114797"/>
                      <a:pt x="14733" y="113217"/>
                      <a:pt x="14790" y="111609"/>
                    </a:cubicBezTo>
                    <a:cubicBezTo>
                      <a:pt x="14396" y="105128"/>
                      <a:pt x="14818" y="98450"/>
                      <a:pt x="15663" y="91648"/>
                    </a:cubicBezTo>
                    <a:cubicBezTo>
                      <a:pt x="16677" y="73494"/>
                      <a:pt x="18291" y="55954"/>
                      <a:pt x="20985" y="39494"/>
                    </a:cubicBezTo>
                    <a:cubicBezTo>
                      <a:pt x="22224" y="56494"/>
                      <a:pt x="17794" y="74430"/>
                      <a:pt x="15663" y="91648"/>
                    </a:cubicBezTo>
                    <a:cubicBezTo>
                      <a:pt x="15297" y="98223"/>
                      <a:pt x="15006" y="104873"/>
                      <a:pt x="14790" y="111609"/>
                    </a:cubicBezTo>
                    <a:cubicBezTo>
                      <a:pt x="14959" y="114314"/>
                      <a:pt x="15175" y="117001"/>
                      <a:pt x="15682" y="119631"/>
                    </a:cubicBezTo>
                    <a:cubicBezTo>
                      <a:pt x="18282" y="133197"/>
                      <a:pt x="30250" y="147434"/>
                      <a:pt x="34765" y="163432"/>
                    </a:cubicBezTo>
                    <a:cubicBezTo>
                      <a:pt x="38445" y="176468"/>
                      <a:pt x="38802" y="187990"/>
                      <a:pt x="37957" y="200818"/>
                    </a:cubicBezTo>
                    <a:cubicBezTo>
                      <a:pt x="35441" y="237865"/>
                      <a:pt x="36934" y="274570"/>
                      <a:pt x="33695" y="318333"/>
                    </a:cubicBezTo>
                    <a:cubicBezTo>
                      <a:pt x="43429" y="322410"/>
                      <a:pt x="40210" y="339543"/>
                      <a:pt x="46424" y="347177"/>
                    </a:cubicBezTo>
                    <a:cubicBezTo>
                      <a:pt x="32897" y="371755"/>
                      <a:pt x="39365" y="421165"/>
                      <a:pt x="48536" y="445459"/>
                    </a:cubicBezTo>
                    <a:cubicBezTo>
                      <a:pt x="40576" y="455345"/>
                      <a:pt x="21558" y="463472"/>
                      <a:pt x="18864" y="477510"/>
                    </a:cubicBezTo>
                    <a:cubicBezTo>
                      <a:pt x="16207" y="491322"/>
                      <a:pt x="27528" y="512598"/>
                      <a:pt x="32653" y="526637"/>
                    </a:cubicBezTo>
                    <a:cubicBezTo>
                      <a:pt x="37206" y="539163"/>
                      <a:pt x="42613" y="571592"/>
                      <a:pt x="51718" y="573655"/>
                    </a:cubicBezTo>
                    <a:cubicBezTo>
                      <a:pt x="71412" y="578101"/>
                      <a:pt x="70886" y="540090"/>
                      <a:pt x="72914" y="523430"/>
                    </a:cubicBezTo>
                    <a:cubicBezTo>
                      <a:pt x="77495" y="486148"/>
                      <a:pt x="80132" y="444088"/>
                      <a:pt x="85652" y="410192"/>
                    </a:cubicBezTo>
                    <a:cubicBezTo>
                      <a:pt x="76246" y="409350"/>
                      <a:pt x="76500" y="428147"/>
                      <a:pt x="75035" y="440124"/>
                    </a:cubicBezTo>
                    <a:cubicBezTo>
                      <a:pt x="70145" y="480263"/>
                      <a:pt x="67188" y="525180"/>
                      <a:pt x="62325" y="561895"/>
                    </a:cubicBezTo>
                    <a:cubicBezTo>
                      <a:pt x="63330" y="525180"/>
                      <a:pt x="67385" y="491512"/>
                      <a:pt x="70802" y="457190"/>
                    </a:cubicBezTo>
                    <a:cubicBezTo>
                      <a:pt x="68774" y="453860"/>
                      <a:pt x="66099" y="464437"/>
                      <a:pt x="64428" y="461466"/>
                    </a:cubicBezTo>
                    <a:cubicBezTo>
                      <a:pt x="75354" y="454683"/>
                      <a:pt x="71712" y="433189"/>
                      <a:pt x="76115" y="419813"/>
                    </a:cubicBezTo>
                    <a:cubicBezTo>
                      <a:pt x="74228" y="414922"/>
                      <a:pt x="71046" y="425744"/>
                      <a:pt x="66550" y="425167"/>
                    </a:cubicBezTo>
                    <a:cubicBezTo>
                      <a:pt x="60185" y="408252"/>
                      <a:pt x="54196" y="378216"/>
                      <a:pt x="61274" y="357858"/>
                    </a:cubicBezTo>
                    <a:cubicBezTo>
                      <a:pt x="69863" y="364035"/>
                      <a:pt x="83418" y="360753"/>
                      <a:pt x="86703" y="352503"/>
                    </a:cubicBezTo>
                    <a:cubicBezTo>
                      <a:pt x="91153" y="360138"/>
                      <a:pt x="93734" y="369626"/>
                      <a:pt x="95180" y="380288"/>
                    </a:cubicBezTo>
                    <a:cubicBezTo>
                      <a:pt x="98024" y="382208"/>
                      <a:pt x="97235" y="375577"/>
                      <a:pt x="98371" y="379238"/>
                    </a:cubicBezTo>
                    <a:cubicBezTo>
                      <a:pt x="97470" y="385094"/>
                      <a:pt x="101028" y="386513"/>
                      <a:pt x="100483" y="392028"/>
                    </a:cubicBezTo>
                    <a:cubicBezTo>
                      <a:pt x="98897" y="394346"/>
                      <a:pt x="95170" y="394535"/>
                      <a:pt x="95180" y="398461"/>
                    </a:cubicBezTo>
                    <a:cubicBezTo>
                      <a:pt x="87642" y="447115"/>
                      <a:pt x="88290" y="504037"/>
                      <a:pt x="79288" y="551234"/>
                    </a:cubicBezTo>
                    <a:cubicBezTo>
                      <a:pt x="88599" y="544782"/>
                      <a:pt x="86722" y="529400"/>
                      <a:pt x="87764" y="517026"/>
                    </a:cubicBezTo>
                    <a:cubicBezTo>
                      <a:pt x="91106" y="476536"/>
                      <a:pt x="91537" y="429292"/>
                      <a:pt x="99432" y="394176"/>
                    </a:cubicBezTo>
                    <a:cubicBezTo>
                      <a:pt x="93415" y="442612"/>
                      <a:pt x="93068" y="496743"/>
                      <a:pt x="86703" y="544810"/>
                    </a:cubicBezTo>
                    <a:cubicBezTo>
                      <a:pt x="96954" y="539503"/>
                      <a:pt x="95170" y="523856"/>
                      <a:pt x="96250" y="511681"/>
                    </a:cubicBezTo>
                    <a:cubicBezTo>
                      <a:pt x="99676" y="472345"/>
                      <a:pt x="100052" y="425091"/>
                      <a:pt x="106838" y="390959"/>
                    </a:cubicBezTo>
                    <a:cubicBezTo>
                      <a:pt x="101788" y="438222"/>
                      <a:pt x="101112" y="489856"/>
                      <a:pt x="95180" y="536249"/>
                    </a:cubicBezTo>
                    <a:cubicBezTo>
                      <a:pt x="106716" y="527271"/>
                      <a:pt x="116263" y="517215"/>
                      <a:pt x="130156" y="502060"/>
                    </a:cubicBezTo>
                    <a:cubicBezTo>
                      <a:pt x="136501" y="495173"/>
                      <a:pt x="164840" y="473660"/>
                      <a:pt x="166211" y="465761"/>
                    </a:cubicBezTo>
                    <a:cubicBezTo>
                      <a:pt x="167375" y="458874"/>
                      <a:pt x="161498" y="447380"/>
                      <a:pt x="159818" y="437976"/>
                    </a:cubicBezTo>
                    <a:cubicBezTo>
                      <a:pt x="155998" y="416208"/>
                      <a:pt x="159274" y="355956"/>
                      <a:pt x="139712" y="353572"/>
                    </a:cubicBezTo>
                    <a:cubicBezTo>
                      <a:pt x="123247" y="351576"/>
                      <a:pt x="122993" y="375634"/>
                      <a:pt x="112142" y="378169"/>
                    </a:cubicBezTo>
                    <a:cubicBezTo>
                      <a:pt x="105993" y="356760"/>
                      <a:pt x="98418" y="333630"/>
                      <a:pt x="76115" y="330073"/>
                    </a:cubicBezTo>
                    <a:cubicBezTo>
                      <a:pt x="69356" y="329004"/>
                      <a:pt x="59894" y="334529"/>
                      <a:pt x="59143" y="324738"/>
                    </a:cubicBezTo>
                    <a:cubicBezTo>
                      <a:pt x="60645" y="321635"/>
                      <a:pt x="69957" y="326374"/>
                      <a:pt x="68680" y="320462"/>
                    </a:cubicBezTo>
                    <a:cubicBezTo>
                      <a:pt x="61340" y="285024"/>
                      <a:pt x="70942" y="240031"/>
                      <a:pt x="72914" y="204025"/>
                    </a:cubicBezTo>
                    <a:cubicBezTo>
                      <a:pt x="73740" y="189305"/>
                      <a:pt x="68652" y="183572"/>
                      <a:pt x="66550" y="174112"/>
                    </a:cubicBezTo>
                    <a:cubicBezTo>
                      <a:pt x="55426" y="123718"/>
                      <a:pt x="42585" y="72481"/>
                      <a:pt x="22027" y="30970"/>
                    </a:cubicBezTo>
                    <a:cubicBezTo>
                      <a:pt x="21445" y="32834"/>
                      <a:pt x="23322" y="37251"/>
                      <a:pt x="20985" y="37365"/>
                    </a:cubicBezTo>
                    <a:cubicBezTo>
                      <a:pt x="23238" y="20838"/>
                      <a:pt x="12997" y="10574"/>
                      <a:pt x="6144" y="-12"/>
                    </a:cubicBezTo>
                    <a:cubicBezTo>
                      <a:pt x="-558" y="26798"/>
                      <a:pt x="1967" y="68262"/>
                      <a:pt x="-220" y="96132"/>
                    </a:cubicBezTo>
                    <a:cubicBezTo>
                      <a:pt x="5102" y="102499"/>
                      <a:pt x="8209" y="111136"/>
                      <a:pt x="14611" y="11642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FDA2B63A-D902-4F48-B61F-D7AC94EF884A}"/>
                  </a:ext>
                </a:extLst>
              </p:cNvPr>
              <p:cNvSpPr/>
              <p:nvPr/>
            </p:nvSpPr>
            <p:spPr>
              <a:xfrm>
                <a:off x="6616017" y="3812249"/>
                <a:ext cx="127544" cy="707345"/>
              </a:xfrm>
              <a:custGeom>
                <a:avLst/>
                <a:gdLst>
                  <a:gd name="connsiteX0" fmla="*/ 841 w 46809"/>
                  <a:gd name="connsiteY0" fmla="*/ 39503 h 259597"/>
                  <a:gd name="connsiteX1" fmla="*/ 5084 w 46809"/>
                  <a:gd name="connsiteY1" fmla="*/ 63031 h 259597"/>
                  <a:gd name="connsiteX2" fmla="*/ 15672 w 46809"/>
                  <a:gd name="connsiteY2" fmla="*/ 136744 h 259597"/>
                  <a:gd name="connsiteX3" fmla="*/ 31564 w 46809"/>
                  <a:gd name="connsiteY3" fmla="*/ 246738 h 259597"/>
                  <a:gd name="connsiteX4" fmla="*/ 38989 w 46809"/>
                  <a:gd name="connsiteY4" fmla="*/ 259585 h 259597"/>
                  <a:gd name="connsiteX5" fmla="*/ 43232 w 46809"/>
                  <a:gd name="connsiteY5" fmla="*/ 194423 h 259597"/>
                  <a:gd name="connsiteX6" fmla="*/ 36877 w 46809"/>
                  <a:gd name="connsiteY6" fmla="*/ -12 h 259597"/>
                  <a:gd name="connsiteX7" fmla="*/ 16723 w 46809"/>
                  <a:gd name="connsiteY7" fmla="*/ 14954 h 259597"/>
                  <a:gd name="connsiteX8" fmla="*/ -220 w 46809"/>
                  <a:gd name="connsiteY8" fmla="*/ 33098 h 259597"/>
                  <a:gd name="connsiteX9" fmla="*/ 12499 w 46809"/>
                  <a:gd name="connsiteY9" fmla="*/ 21349 h 259597"/>
                  <a:gd name="connsiteX10" fmla="*/ 22046 w 46809"/>
                  <a:gd name="connsiteY10" fmla="*/ 17082 h 259597"/>
                  <a:gd name="connsiteX11" fmla="*/ 841 w 46809"/>
                  <a:gd name="connsiteY11" fmla="*/ 39503 h 25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809" h="259597">
                    <a:moveTo>
                      <a:pt x="841" y="39503"/>
                    </a:moveTo>
                    <a:cubicBezTo>
                      <a:pt x="-51" y="43798"/>
                      <a:pt x="3816" y="54355"/>
                      <a:pt x="5084" y="63031"/>
                    </a:cubicBezTo>
                    <a:cubicBezTo>
                      <a:pt x="8876" y="89339"/>
                      <a:pt x="12574" y="112242"/>
                      <a:pt x="15672" y="136744"/>
                    </a:cubicBezTo>
                    <a:cubicBezTo>
                      <a:pt x="20056" y="171104"/>
                      <a:pt x="22243" y="220666"/>
                      <a:pt x="31564" y="246738"/>
                    </a:cubicBezTo>
                    <a:cubicBezTo>
                      <a:pt x="33179" y="251913"/>
                      <a:pt x="32212" y="259632"/>
                      <a:pt x="38989" y="259585"/>
                    </a:cubicBezTo>
                    <a:cubicBezTo>
                      <a:pt x="52347" y="246294"/>
                      <a:pt x="44246" y="217563"/>
                      <a:pt x="43232" y="194423"/>
                    </a:cubicBezTo>
                    <a:cubicBezTo>
                      <a:pt x="40369" y="128836"/>
                      <a:pt x="38107" y="63570"/>
                      <a:pt x="36877" y="-12"/>
                    </a:cubicBezTo>
                    <a:cubicBezTo>
                      <a:pt x="31085" y="5910"/>
                      <a:pt x="23426" y="9722"/>
                      <a:pt x="16723" y="14954"/>
                    </a:cubicBezTo>
                    <a:cubicBezTo>
                      <a:pt x="10594" y="19741"/>
                      <a:pt x="2746" y="25209"/>
                      <a:pt x="-220" y="33098"/>
                    </a:cubicBezTo>
                    <a:cubicBezTo>
                      <a:pt x="2943" y="33411"/>
                      <a:pt x="16620" y="21689"/>
                      <a:pt x="12499" y="21349"/>
                    </a:cubicBezTo>
                    <a:cubicBezTo>
                      <a:pt x="15484" y="19741"/>
                      <a:pt x="17399" y="17044"/>
                      <a:pt x="22046" y="17082"/>
                    </a:cubicBezTo>
                    <a:cubicBezTo>
                      <a:pt x="20610" y="25502"/>
                      <a:pt x="2953" y="29154"/>
                      <a:pt x="841" y="39503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373F2F75-E15B-E24C-AC22-67FDE5074359}"/>
                  </a:ext>
                </a:extLst>
              </p:cNvPr>
              <p:cNvSpPr/>
              <p:nvPr/>
            </p:nvSpPr>
            <p:spPr>
              <a:xfrm>
                <a:off x="6136180" y="2432509"/>
                <a:ext cx="664765" cy="1461271"/>
              </a:xfrm>
              <a:custGeom>
                <a:avLst/>
                <a:gdLst>
                  <a:gd name="connsiteX0" fmla="*/ 55033 w 243970"/>
                  <a:gd name="connsiteY0" fmla="*/ 116443 h 536289"/>
                  <a:gd name="connsiteX1" fmla="*/ 57155 w 243970"/>
                  <a:gd name="connsiteY1" fmla="*/ 119631 h 536289"/>
                  <a:gd name="connsiteX2" fmla="*/ 77308 w 243970"/>
                  <a:gd name="connsiteY2" fmla="*/ 92925 h 536289"/>
                  <a:gd name="connsiteX3" fmla="*/ 78360 w 243970"/>
                  <a:gd name="connsiteY3" fmla="*/ 101467 h 536289"/>
                  <a:gd name="connsiteX4" fmla="*/ 78360 w 243970"/>
                  <a:gd name="connsiteY4" fmla="*/ 88658 h 536289"/>
                  <a:gd name="connsiteX5" fmla="*/ 95331 w 243970"/>
                  <a:gd name="connsiteY5" fmla="*/ 176269 h 536289"/>
                  <a:gd name="connsiteX6" fmla="*/ 101677 w 243970"/>
                  <a:gd name="connsiteY6" fmla="*/ 227543 h 536289"/>
                  <a:gd name="connsiteX7" fmla="*/ 81533 w 243970"/>
                  <a:gd name="connsiteY7" fmla="*/ 276680 h 536289"/>
                  <a:gd name="connsiteX8" fmla="*/ 30655 w 243970"/>
                  <a:gd name="connsiteY8" fmla="*/ 189078 h 536289"/>
                  <a:gd name="connsiteX9" fmla="*/ 55033 w 243970"/>
                  <a:gd name="connsiteY9" fmla="*/ 116443 h 536289"/>
                  <a:gd name="connsiteX10" fmla="*/ 99565 w 243970"/>
                  <a:gd name="connsiteY10" fmla="*/ 312998 h 536289"/>
                  <a:gd name="connsiteX11" fmla="*/ 101677 w 243970"/>
                  <a:gd name="connsiteY11" fmla="*/ 286301 h 536289"/>
                  <a:gd name="connsiteX12" fmla="*/ 99565 w 243970"/>
                  <a:gd name="connsiteY12" fmla="*/ 312998 h 536289"/>
                  <a:gd name="connsiteX13" fmla="*/ 118639 w 243970"/>
                  <a:gd name="connsiteY13" fmla="*/ 255309 h 536289"/>
                  <a:gd name="connsiteX14" fmla="*/ 134522 w 243970"/>
                  <a:gd name="connsiteY14" fmla="*/ 258516 h 536289"/>
                  <a:gd name="connsiteX15" fmla="*/ 134522 w 243970"/>
                  <a:gd name="connsiteY15" fmla="*/ 254250 h 536289"/>
                  <a:gd name="connsiteX16" fmla="*/ 112284 w 243970"/>
                  <a:gd name="connsiteY16" fmla="*/ 251043 h 536289"/>
                  <a:gd name="connsiteX17" fmla="*/ 112284 w 243970"/>
                  <a:gd name="connsiteY17" fmla="*/ 249974 h 536289"/>
                  <a:gd name="connsiteX18" fmla="*/ 184357 w 243970"/>
                  <a:gd name="connsiteY18" fmla="*/ 251043 h 536289"/>
                  <a:gd name="connsiteX19" fmla="*/ 121812 w 243970"/>
                  <a:gd name="connsiteY19" fmla="*/ 260654 h 536289"/>
                  <a:gd name="connsiteX20" fmla="*/ 120751 w 243970"/>
                  <a:gd name="connsiteY20" fmla="*/ 265990 h 536289"/>
                  <a:gd name="connsiteX21" fmla="*/ 115457 w 243970"/>
                  <a:gd name="connsiteY21" fmla="*/ 260654 h 536289"/>
                  <a:gd name="connsiteX22" fmla="*/ 103799 w 243970"/>
                  <a:gd name="connsiteY22" fmla="*/ 256378 h 536289"/>
                  <a:gd name="connsiteX23" fmla="*/ 118639 w 243970"/>
                  <a:gd name="connsiteY23" fmla="*/ 255309 h 536289"/>
                  <a:gd name="connsiteX24" fmla="*/ 152564 w 243970"/>
                  <a:gd name="connsiteY24" fmla="*/ 205094 h 536289"/>
                  <a:gd name="connsiteX25" fmla="*/ 151494 w 243970"/>
                  <a:gd name="connsiteY25" fmla="*/ 190147 h 536289"/>
                  <a:gd name="connsiteX26" fmla="*/ 152564 w 243970"/>
                  <a:gd name="connsiteY26" fmla="*/ 205094 h 536289"/>
                  <a:gd name="connsiteX27" fmla="*/ 152564 w 243970"/>
                  <a:gd name="connsiteY27" fmla="*/ 173034 h 536289"/>
                  <a:gd name="connsiteX28" fmla="*/ 144078 w 243970"/>
                  <a:gd name="connsiteY28" fmla="*/ 171974 h 536289"/>
                  <a:gd name="connsiteX29" fmla="*/ 152564 w 243970"/>
                  <a:gd name="connsiteY29" fmla="*/ 173034 h 536289"/>
                  <a:gd name="connsiteX30" fmla="*/ 150442 w 243970"/>
                  <a:gd name="connsiteY30" fmla="*/ 127114 h 536289"/>
                  <a:gd name="connsiteX31" fmla="*/ 150442 w 243970"/>
                  <a:gd name="connsiteY31" fmla="*/ 142089 h 536289"/>
                  <a:gd name="connsiteX32" fmla="*/ 143027 w 243970"/>
                  <a:gd name="connsiteY32" fmla="*/ 141011 h 536289"/>
                  <a:gd name="connsiteX33" fmla="*/ 150442 w 243970"/>
                  <a:gd name="connsiteY33" fmla="*/ 127114 h 536289"/>
                  <a:gd name="connsiteX34" fmla="*/ 181184 w 243970"/>
                  <a:gd name="connsiteY34" fmla="*/ 75849 h 536289"/>
                  <a:gd name="connsiteX35" fmla="*/ 175881 w 243970"/>
                  <a:gd name="connsiteY35" fmla="*/ 148485 h 536289"/>
                  <a:gd name="connsiteX36" fmla="*/ 174811 w 243970"/>
                  <a:gd name="connsiteY36" fmla="*/ 147416 h 536289"/>
                  <a:gd name="connsiteX37" fmla="*/ 181184 w 243970"/>
                  <a:gd name="connsiteY37" fmla="*/ 75849 h 536289"/>
                  <a:gd name="connsiteX38" fmla="*/ 192824 w 243970"/>
                  <a:gd name="connsiteY38" fmla="*/ 56607 h 536289"/>
                  <a:gd name="connsiteX39" fmla="*/ 192824 w 243970"/>
                  <a:gd name="connsiteY39" fmla="*/ 66219 h 536289"/>
                  <a:gd name="connsiteX40" fmla="*/ 192824 w 243970"/>
                  <a:gd name="connsiteY40" fmla="*/ 56607 h 536289"/>
                  <a:gd name="connsiteX41" fmla="*/ 199208 w 243970"/>
                  <a:gd name="connsiteY41" fmla="*/ 123907 h 536289"/>
                  <a:gd name="connsiteX42" fmla="*/ 201320 w 243970"/>
                  <a:gd name="connsiteY42" fmla="*/ 118571 h 536289"/>
                  <a:gd name="connsiteX43" fmla="*/ 199208 w 243970"/>
                  <a:gd name="connsiteY43" fmla="*/ 123907 h 536289"/>
                  <a:gd name="connsiteX44" fmla="*/ 209787 w 243970"/>
                  <a:gd name="connsiteY44" fmla="*/ 258516 h 536289"/>
                  <a:gd name="connsiteX45" fmla="*/ 90028 w 243970"/>
                  <a:gd name="connsiteY45" fmla="*/ 363212 h 536289"/>
                  <a:gd name="connsiteX46" fmla="*/ 209787 w 243970"/>
                  <a:gd name="connsiteY46" fmla="*/ 258516 h 536289"/>
                  <a:gd name="connsiteX47" fmla="*/ 211917 w 243970"/>
                  <a:gd name="connsiteY47" fmla="*/ 14954 h 536289"/>
                  <a:gd name="connsiteX48" fmla="*/ 209787 w 243970"/>
                  <a:gd name="connsiteY48" fmla="*/ 36305 h 536289"/>
                  <a:gd name="connsiteX49" fmla="*/ 211917 w 243970"/>
                  <a:gd name="connsiteY49" fmla="*/ 14954 h 536289"/>
                  <a:gd name="connsiteX50" fmla="*/ 222515 w 243970"/>
                  <a:gd name="connsiteY50" fmla="*/ 413418 h 536289"/>
                  <a:gd name="connsiteX51" fmla="*/ 221455 w 243970"/>
                  <a:gd name="connsiteY51" fmla="*/ 387780 h 536289"/>
                  <a:gd name="connsiteX52" fmla="*/ 222515 w 243970"/>
                  <a:gd name="connsiteY52" fmla="*/ 413418 h 536289"/>
                  <a:gd name="connsiteX53" fmla="*/ 198147 w 243970"/>
                  <a:gd name="connsiteY53" fmla="*/ 333299 h 536289"/>
                  <a:gd name="connsiteX54" fmla="*/ 204502 w 243970"/>
                  <a:gd name="connsiteY54" fmla="*/ 364281 h 536289"/>
                  <a:gd name="connsiteX55" fmla="*/ 198147 w 243970"/>
                  <a:gd name="connsiteY55" fmla="*/ 333299 h 536289"/>
                  <a:gd name="connsiteX56" fmla="*/ 157849 w 243970"/>
                  <a:gd name="connsiteY56" fmla="*/ 443321 h 536289"/>
                  <a:gd name="connsiteX57" fmla="*/ 137714 w 243970"/>
                  <a:gd name="connsiteY57" fmla="*/ 443321 h 536289"/>
                  <a:gd name="connsiteX58" fmla="*/ 153624 w 243970"/>
                  <a:gd name="connsiteY58" fmla="*/ 442262 h 536289"/>
                  <a:gd name="connsiteX59" fmla="*/ 157849 w 243970"/>
                  <a:gd name="connsiteY59" fmla="*/ 443321 h 536289"/>
                  <a:gd name="connsiteX60" fmla="*/ 136662 w 243970"/>
                  <a:gd name="connsiteY60" fmla="*/ 408063 h 536289"/>
                  <a:gd name="connsiteX61" fmla="*/ 137714 w 243970"/>
                  <a:gd name="connsiteY61" fmla="*/ 418763 h 536289"/>
                  <a:gd name="connsiteX62" fmla="*/ 136662 w 243970"/>
                  <a:gd name="connsiteY62" fmla="*/ 408063 h 536289"/>
                  <a:gd name="connsiteX63" fmla="*/ 152564 w 243970"/>
                  <a:gd name="connsiteY63" fmla="*/ 409132 h 536289"/>
                  <a:gd name="connsiteX64" fmla="*/ 154685 w 243970"/>
                  <a:gd name="connsiteY64" fmla="*/ 419813 h 536289"/>
                  <a:gd name="connsiteX65" fmla="*/ 152564 w 243970"/>
                  <a:gd name="connsiteY65" fmla="*/ 409132 h 536289"/>
                  <a:gd name="connsiteX66" fmla="*/ 50800 w 243970"/>
                  <a:gd name="connsiteY66" fmla="*/ 283094 h 536289"/>
                  <a:gd name="connsiteX67" fmla="*/ 65641 w 243970"/>
                  <a:gd name="connsiteY67" fmla="*/ 312998 h 536289"/>
                  <a:gd name="connsiteX68" fmla="*/ 40183 w 243970"/>
                  <a:gd name="connsiteY68" fmla="*/ 338616 h 536289"/>
                  <a:gd name="connsiteX69" fmla="*/ 69874 w 243970"/>
                  <a:gd name="connsiteY69" fmla="*/ 358927 h 536289"/>
                  <a:gd name="connsiteX70" fmla="*/ 69874 w 243970"/>
                  <a:gd name="connsiteY70" fmla="*/ 373893 h 536289"/>
                  <a:gd name="connsiteX71" fmla="*/ 90206 w 243970"/>
                  <a:gd name="connsiteY71" fmla="*/ 354821 h 536289"/>
                  <a:gd name="connsiteX72" fmla="*/ 99790 w 243970"/>
                  <a:gd name="connsiteY72" fmla="*/ 344916 h 536289"/>
                  <a:gd name="connsiteX73" fmla="*/ 118639 w 243970"/>
                  <a:gd name="connsiteY73" fmla="*/ 327954 h 536289"/>
                  <a:gd name="connsiteX74" fmla="*/ 99790 w 243970"/>
                  <a:gd name="connsiteY74" fmla="*/ 344916 h 536289"/>
                  <a:gd name="connsiteX75" fmla="*/ 90206 w 243970"/>
                  <a:gd name="connsiteY75" fmla="*/ 354821 h 536289"/>
                  <a:gd name="connsiteX76" fmla="*/ 87906 w 243970"/>
                  <a:gd name="connsiteY76" fmla="*/ 360005 h 536289"/>
                  <a:gd name="connsiteX77" fmla="*/ 85776 w 243970"/>
                  <a:gd name="connsiteY77" fmla="*/ 379219 h 536289"/>
                  <a:gd name="connsiteX78" fmla="*/ 86836 w 243970"/>
                  <a:gd name="connsiteY78" fmla="*/ 361065 h 536289"/>
                  <a:gd name="connsiteX79" fmla="*/ 71995 w 243970"/>
                  <a:gd name="connsiteY79" fmla="*/ 397383 h 536289"/>
                  <a:gd name="connsiteX80" fmla="*/ 214030 w 243970"/>
                  <a:gd name="connsiteY80" fmla="*/ 269197 h 536289"/>
                  <a:gd name="connsiteX81" fmla="*/ 87906 w 243970"/>
                  <a:gd name="connsiteY81" fmla="*/ 384564 h 536289"/>
                  <a:gd name="connsiteX82" fmla="*/ 73056 w 243970"/>
                  <a:gd name="connsiteY82" fmla="*/ 404866 h 536289"/>
                  <a:gd name="connsiteX83" fmla="*/ 218282 w 243970"/>
                  <a:gd name="connsiteY83" fmla="*/ 280965 h 536289"/>
                  <a:gd name="connsiteX84" fmla="*/ 91079 w 243970"/>
                  <a:gd name="connsiteY84" fmla="*/ 392047 h 536289"/>
                  <a:gd name="connsiteX85" fmla="*/ 75178 w 243970"/>
                  <a:gd name="connsiteY85" fmla="*/ 420910 h 536289"/>
                  <a:gd name="connsiteX86" fmla="*/ 225688 w 243970"/>
                  <a:gd name="connsiteY86" fmla="*/ 289498 h 536289"/>
                  <a:gd name="connsiteX87" fmla="*/ 147260 w 243970"/>
                  <a:gd name="connsiteY87" fmla="*/ 356808 h 536289"/>
                  <a:gd name="connsiteX88" fmla="*/ 144078 w 243970"/>
                  <a:gd name="connsiteY88" fmla="*/ 355748 h 536289"/>
                  <a:gd name="connsiteX89" fmla="*/ 76248 w 243970"/>
                  <a:gd name="connsiteY89" fmla="*/ 426227 h 536289"/>
                  <a:gd name="connsiteX90" fmla="*/ 79411 w 243970"/>
                  <a:gd name="connsiteY90" fmla="*/ 454011 h 536289"/>
                  <a:gd name="connsiteX91" fmla="*/ 92149 w 243970"/>
                  <a:gd name="connsiteY91" fmla="*/ 459366 h 536289"/>
                  <a:gd name="connsiteX92" fmla="*/ 104850 w 243970"/>
                  <a:gd name="connsiteY92" fmla="*/ 536277 h 536289"/>
                  <a:gd name="connsiteX93" fmla="*/ 145129 w 243970"/>
                  <a:gd name="connsiteY93" fmla="*/ 499950 h 536289"/>
                  <a:gd name="connsiteX94" fmla="*/ 144078 w 243970"/>
                  <a:gd name="connsiteY94" fmla="*/ 460425 h 536289"/>
                  <a:gd name="connsiteX95" fmla="*/ 166334 w 243970"/>
                  <a:gd name="connsiteY95" fmla="*/ 461494 h 536289"/>
                  <a:gd name="connsiteX96" fmla="*/ 169526 w 243970"/>
                  <a:gd name="connsiteY96" fmla="*/ 486072 h 536289"/>
                  <a:gd name="connsiteX97" fmla="*/ 209787 w 243970"/>
                  <a:gd name="connsiteY97" fmla="*/ 457218 h 536289"/>
                  <a:gd name="connsiteX98" fmla="*/ 188600 w 243970"/>
                  <a:gd name="connsiteY98" fmla="*/ 473225 h 536289"/>
                  <a:gd name="connsiteX99" fmla="*/ 171629 w 243970"/>
                  <a:gd name="connsiteY99" fmla="*/ 505286 h 536289"/>
                  <a:gd name="connsiteX100" fmla="*/ 214030 w 243970"/>
                  <a:gd name="connsiteY100" fmla="*/ 472156 h 536289"/>
                  <a:gd name="connsiteX101" fmla="*/ 212978 w 243970"/>
                  <a:gd name="connsiteY101" fmla="*/ 456159 h 536289"/>
                  <a:gd name="connsiteX102" fmla="*/ 236286 w 243970"/>
                  <a:gd name="connsiteY102" fmla="*/ 451873 h 536289"/>
                  <a:gd name="connsiteX103" fmla="*/ 242660 w 243970"/>
                  <a:gd name="connsiteY103" fmla="*/ 390987 h 536289"/>
                  <a:gd name="connsiteX104" fmla="*/ 242660 w 243970"/>
                  <a:gd name="connsiteY104" fmla="*/ 340773 h 536289"/>
                  <a:gd name="connsiteX105" fmla="*/ 237356 w 243970"/>
                  <a:gd name="connsiteY105" fmla="*/ 319412 h 536289"/>
                  <a:gd name="connsiteX106" fmla="*/ 226758 w 243970"/>
                  <a:gd name="connsiteY106" fmla="*/ 265990 h 536289"/>
                  <a:gd name="connsiteX107" fmla="*/ 208726 w 243970"/>
                  <a:gd name="connsiteY107" fmla="*/ 218991 h 536289"/>
                  <a:gd name="connsiteX108" fmla="*/ 211917 w 243970"/>
                  <a:gd name="connsiteY108" fmla="*/ 95063 h 536289"/>
                  <a:gd name="connsiteX109" fmla="*/ 222515 w 243970"/>
                  <a:gd name="connsiteY109" fmla="*/ 110029 h 536289"/>
                  <a:gd name="connsiteX110" fmla="*/ 228880 w 243970"/>
                  <a:gd name="connsiteY110" fmla="*/ 13875 h 536289"/>
                  <a:gd name="connsiteX111" fmla="*/ 206614 w 243970"/>
                  <a:gd name="connsiteY111" fmla="*/ -12 h 536289"/>
                  <a:gd name="connsiteX112" fmla="*/ 167386 w 243970"/>
                  <a:gd name="connsiteY112" fmla="*/ 3214 h 536289"/>
                  <a:gd name="connsiteX113" fmla="*/ 159979 w 243970"/>
                  <a:gd name="connsiteY113" fmla="*/ 105762 h 536289"/>
                  <a:gd name="connsiteX114" fmla="*/ 147260 w 243970"/>
                  <a:gd name="connsiteY114" fmla="*/ 47005 h 536289"/>
                  <a:gd name="connsiteX115" fmla="*/ 140896 w 243970"/>
                  <a:gd name="connsiteY115" fmla="*/ 28832 h 536289"/>
                  <a:gd name="connsiteX116" fmla="*/ 141947 w 243970"/>
                  <a:gd name="connsiteY116" fmla="*/ 102536 h 536289"/>
                  <a:gd name="connsiteX117" fmla="*/ 114406 w 243970"/>
                  <a:gd name="connsiteY117" fmla="*/ 7471 h 536289"/>
                  <a:gd name="connsiteX118" fmla="*/ 64570 w 243970"/>
                  <a:gd name="connsiteY118" fmla="*/ 9609 h 536289"/>
                  <a:gd name="connsiteX119" fmla="*/ 75178 w 243970"/>
                  <a:gd name="connsiteY119" fmla="*/ 72642 h 536289"/>
                  <a:gd name="connsiteX120" fmla="*/ 63519 w 243970"/>
                  <a:gd name="connsiteY120" fmla="*/ 21358 h 536289"/>
                  <a:gd name="connsiteX121" fmla="*/ 67752 w 243970"/>
                  <a:gd name="connsiteY121" fmla="*/ 82254 h 536289"/>
                  <a:gd name="connsiteX122" fmla="*/ 60337 w 243970"/>
                  <a:gd name="connsiteY122" fmla="*/ 16023 h 536289"/>
                  <a:gd name="connsiteX123" fmla="*/ 55033 w 243970"/>
                  <a:gd name="connsiteY123" fmla="*/ 102536 h 536289"/>
                  <a:gd name="connsiteX124" fmla="*/ 50800 w 243970"/>
                  <a:gd name="connsiteY124" fmla="*/ 33098 h 536289"/>
                  <a:gd name="connsiteX125" fmla="*/ 48669 w 243970"/>
                  <a:gd name="connsiteY125" fmla="*/ 111098 h 536289"/>
                  <a:gd name="connsiteX126" fmla="*/ 42314 w 243970"/>
                  <a:gd name="connsiteY126" fmla="*/ 55529 h 536289"/>
                  <a:gd name="connsiteX127" fmla="*/ -96 w 243970"/>
                  <a:gd name="connsiteY127" fmla="*/ 185890 h 536289"/>
                  <a:gd name="connsiteX128" fmla="*/ 14763 w 243970"/>
                  <a:gd name="connsiteY128" fmla="*/ 229672 h 536289"/>
                  <a:gd name="connsiteX129" fmla="*/ 50800 w 243970"/>
                  <a:gd name="connsiteY129" fmla="*/ 283094 h 536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</a:cxnLst>
                <a:rect l="l" t="t" r="r" b="b"/>
                <a:pathLst>
                  <a:path w="243970" h="536289">
                    <a:moveTo>
                      <a:pt x="55033" y="116443"/>
                    </a:moveTo>
                    <a:cubicBezTo>
                      <a:pt x="57295" y="115941"/>
                      <a:pt x="57051" y="117975"/>
                      <a:pt x="57155" y="119631"/>
                    </a:cubicBezTo>
                    <a:cubicBezTo>
                      <a:pt x="63266" y="110114"/>
                      <a:pt x="67818" y="99027"/>
                      <a:pt x="77308" y="92925"/>
                    </a:cubicBezTo>
                    <a:cubicBezTo>
                      <a:pt x="76492" y="96945"/>
                      <a:pt x="78585" y="98043"/>
                      <a:pt x="78360" y="101467"/>
                    </a:cubicBezTo>
                    <a:cubicBezTo>
                      <a:pt x="81044" y="98696"/>
                      <a:pt x="76877" y="93757"/>
                      <a:pt x="78360" y="88658"/>
                    </a:cubicBezTo>
                    <a:cubicBezTo>
                      <a:pt x="82011" y="119849"/>
                      <a:pt x="89530" y="147463"/>
                      <a:pt x="95331" y="176269"/>
                    </a:cubicBezTo>
                    <a:cubicBezTo>
                      <a:pt x="98636" y="192796"/>
                      <a:pt x="103423" y="212369"/>
                      <a:pt x="101677" y="227543"/>
                    </a:cubicBezTo>
                    <a:cubicBezTo>
                      <a:pt x="99565" y="245906"/>
                      <a:pt x="81420" y="256142"/>
                      <a:pt x="81533" y="276680"/>
                    </a:cubicBezTo>
                    <a:cubicBezTo>
                      <a:pt x="65781" y="246265"/>
                      <a:pt x="47073" y="218812"/>
                      <a:pt x="30655" y="189078"/>
                    </a:cubicBezTo>
                    <a:cubicBezTo>
                      <a:pt x="33500" y="159544"/>
                      <a:pt x="53963" y="147737"/>
                      <a:pt x="55033" y="116443"/>
                    </a:cubicBezTo>
                    <a:close/>
                    <a:moveTo>
                      <a:pt x="99565" y="312998"/>
                    </a:moveTo>
                    <a:cubicBezTo>
                      <a:pt x="96589" y="304635"/>
                      <a:pt x="101179" y="294692"/>
                      <a:pt x="101677" y="286301"/>
                    </a:cubicBezTo>
                    <a:cubicBezTo>
                      <a:pt x="103855" y="293841"/>
                      <a:pt x="99640" y="304152"/>
                      <a:pt x="99565" y="312998"/>
                    </a:cubicBezTo>
                    <a:close/>
                    <a:moveTo>
                      <a:pt x="118639" y="255309"/>
                    </a:moveTo>
                    <a:cubicBezTo>
                      <a:pt x="119296" y="261052"/>
                      <a:pt x="129115" y="257570"/>
                      <a:pt x="134522" y="258516"/>
                    </a:cubicBezTo>
                    <a:lnTo>
                      <a:pt x="134522" y="254250"/>
                    </a:lnTo>
                    <a:cubicBezTo>
                      <a:pt x="128449" y="251837"/>
                      <a:pt x="119963" y="251837"/>
                      <a:pt x="112284" y="251043"/>
                    </a:cubicBezTo>
                    <a:cubicBezTo>
                      <a:pt x="110191" y="250059"/>
                      <a:pt x="110191" y="247457"/>
                      <a:pt x="112284" y="249974"/>
                    </a:cubicBezTo>
                    <a:cubicBezTo>
                      <a:pt x="134672" y="252490"/>
                      <a:pt x="167442" y="256482"/>
                      <a:pt x="184357" y="251043"/>
                    </a:cubicBezTo>
                    <a:cubicBezTo>
                      <a:pt x="167010" y="257769"/>
                      <a:pt x="146509" y="261326"/>
                      <a:pt x="121812" y="260654"/>
                    </a:cubicBezTo>
                    <a:cubicBezTo>
                      <a:pt x="117963" y="261326"/>
                      <a:pt x="124281" y="265649"/>
                      <a:pt x="120751" y="265990"/>
                    </a:cubicBezTo>
                    <a:cubicBezTo>
                      <a:pt x="115429" y="267797"/>
                      <a:pt x="117043" y="262603"/>
                      <a:pt x="115457" y="260654"/>
                    </a:cubicBezTo>
                    <a:cubicBezTo>
                      <a:pt x="110623" y="260172"/>
                      <a:pt x="107581" y="257911"/>
                      <a:pt x="103799" y="256378"/>
                    </a:cubicBezTo>
                    <a:cubicBezTo>
                      <a:pt x="108576" y="253871"/>
                      <a:pt x="114809" y="261988"/>
                      <a:pt x="118639" y="255309"/>
                    </a:cubicBezTo>
                    <a:close/>
                    <a:moveTo>
                      <a:pt x="152564" y="205094"/>
                    </a:moveTo>
                    <a:cubicBezTo>
                      <a:pt x="142276" y="208273"/>
                      <a:pt x="140079" y="187565"/>
                      <a:pt x="151494" y="190147"/>
                    </a:cubicBezTo>
                    <a:cubicBezTo>
                      <a:pt x="154779" y="192465"/>
                      <a:pt x="156403" y="201963"/>
                      <a:pt x="152564" y="205094"/>
                    </a:cubicBezTo>
                    <a:close/>
                    <a:moveTo>
                      <a:pt x="152564" y="173034"/>
                    </a:moveTo>
                    <a:cubicBezTo>
                      <a:pt x="148912" y="173526"/>
                      <a:pt x="146622" y="172636"/>
                      <a:pt x="144078" y="171974"/>
                    </a:cubicBezTo>
                    <a:cubicBezTo>
                      <a:pt x="132166" y="147936"/>
                      <a:pt x="162899" y="151701"/>
                      <a:pt x="152564" y="173034"/>
                    </a:cubicBezTo>
                    <a:close/>
                    <a:moveTo>
                      <a:pt x="150442" y="127114"/>
                    </a:moveTo>
                    <a:cubicBezTo>
                      <a:pt x="153071" y="129867"/>
                      <a:pt x="153840" y="139526"/>
                      <a:pt x="150442" y="142089"/>
                    </a:cubicBezTo>
                    <a:cubicBezTo>
                      <a:pt x="146997" y="142695"/>
                      <a:pt x="145514" y="141352"/>
                      <a:pt x="143027" y="141011"/>
                    </a:cubicBezTo>
                    <a:cubicBezTo>
                      <a:pt x="140248" y="134796"/>
                      <a:pt x="141534" y="121561"/>
                      <a:pt x="150442" y="127114"/>
                    </a:cubicBezTo>
                    <a:close/>
                    <a:moveTo>
                      <a:pt x="181184" y="75849"/>
                    </a:moveTo>
                    <a:cubicBezTo>
                      <a:pt x="180706" y="97078"/>
                      <a:pt x="174876" y="122176"/>
                      <a:pt x="175881" y="148485"/>
                    </a:cubicBezTo>
                    <a:cubicBezTo>
                      <a:pt x="176388" y="153508"/>
                      <a:pt x="173966" y="151067"/>
                      <a:pt x="174811" y="147416"/>
                    </a:cubicBezTo>
                    <a:cubicBezTo>
                      <a:pt x="174830" y="121419"/>
                      <a:pt x="173356" y="93965"/>
                      <a:pt x="181184" y="75849"/>
                    </a:cubicBezTo>
                    <a:close/>
                    <a:moveTo>
                      <a:pt x="192824" y="56607"/>
                    </a:moveTo>
                    <a:cubicBezTo>
                      <a:pt x="195462" y="58300"/>
                      <a:pt x="193266" y="64081"/>
                      <a:pt x="192824" y="66219"/>
                    </a:cubicBezTo>
                    <a:cubicBezTo>
                      <a:pt x="191125" y="63286"/>
                      <a:pt x="190018" y="58537"/>
                      <a:pt x="192824" y="56607"/>
                    </a:cubicBezTo>
                    <a:close/>
                    <a:moveTo>
                      <a:pt x="199208" y="123907"/>
                    </a:moveTo>
                    <a:cubicBezTo>
                      <a:pt x="200756" y="123008"/>
                      <a:pt x="200728" y="120473"/>
                      <a:pt x="201320" y="118571"/>
                    </a:cubicBezTo>
                    <a:cubicBezTo>
                      <a:pt x="203385" y="118552"/>
                      <a:pt x="197959" y="144540"/>
                      <a:pt x="199208" y="123907"/>
                    </a:cubicBezTo>
                    <a:close/>
                    <a:moveTo>
                      <a:pt x="209787" y="258516"/>
                    </a:moveTo>
                    <a:cubicBezTo>
                      <a:pt x="171713" y="290993"/>
                      <a:pt x="126158" y="325192"/>
                      <a:pt x="90028" y="363212"/>
                    </a:cubicBezTo>
                    <a:cubicBezTo>
                      <a:pt x="122798" y="325381"/>
                      <a:pt x="167789" y="290605"/>
                      <a:pt x="209787" y="258516"/>
                    </a:cubicBezTo>
                    <a:close/>
                    <a:moveTo>
                      <a:pt x="211917" y="14954"/>
                    </a:moveTo>
                    <a:cubicBezTo>
                      <a:pt x="216480" y="19135"/>
                      <a:pt x="212293" y="30128"/>
                      <a:pt x="209787" y="36305"/>
                    </a:cubicBezTo>
                    <a:cubicBezTo>
                      <a:pt x="207139" y="30062"/>
                      <a:pt x="212077" y="22248"/>
                      <a:pt x="211917" y="14954"/>
                    </a:cubicBezTo>
                    <a:close/>
                    <a:moveTo>
                      <a:pt x="222515" y="413418"/>
                    </a:moveTo>
                    <a:cubicBezTo>
                      <a:pt x="223332" y="403664"/>
                      <a:pt x="221060" y="397089"/>
                      <a:pt x="221455" y="387780"/>
                    </a:cubicBezTo>
                    <a:cubicBezTo>
                      <a:pt x="222600" y="394261"/>
                      <a:pt x="227631" y="407675"/>
                      <a:pt x="222515" y="413418"/>
                    </a:cubicBezTo>
                    <a:close/>
                    <a:moveTo>
                      <a:pt x="198147" y="333299"/>
                    </a:moveTo>
                    <a:cubicBezTo>
                      <a:pt x="201930" y="341927"/>
                      <a:pt x="202624" y="353705"/>
                      <a:pt x="204502" y="364281"/>
                    </a:cubicBezTo>
                    <a:cubicBezTo>
                      <a:pt x="201733" y="358870"/>
                      <a:pt x="199151" y="344027"/>
                      <a:pt x="198147" y="333299"/>
                    </a:cubicBezTo>
                    <a:close/>
                    <a:moveTo>
                      <a:pt x="157849" y="443321"/>
                    </a:moveTo>
                    <a:lnTo>
                      <a:pt x="137714" y="443321"/>
                    </a:lnTo>
                    <a:cubicBezTo>
                      <a:pt x="139460" y="436179"/>
                      <a:pt x="149494" y="439906"/>
                      <a:pt x="153624" y="442262"/>
                    </a:cubicBezTo>
                    <a:cubicBezTo>
                      <a:pt x="160909" y="441439"/>
                      <a:pt x="170418" y="443586"/>
                      <a:pt x="157849" y="443321"/>
                    </a:cubicBezTo>
                    <a:close/>
                    <a:moveTo>
                      <a:pt x="136662" y="408063"/>
                    </a:moveTo>
                    <a:cubicBezTo>
                      <a:pt x="137695" y="410305"/>
                      <a:pt x="139384" y="417334"/>
                      <a:pt x="137714" y="418763"/>
                    </a:cubicBezTo>
                    <a:cubicBezTo>
                      <a:pt x="132541" y="417921"/>
                      <a:pt x="137638" y="411544"/>
                      <a:pt x="136662" y="408063"/>
                    </a:cubicBezTo>
                    <a:close/>
                    <a:moveTo>
                      <a:pt x="152564" y="409132"/>
                    </a:moveTo>
                    <a:cubicBezTo>
                      <a:pt x="154159" y="411790"/>
                      <a:pt x="154601" y="415631"/>
                      <a:pt x="154685" y="419813"/>
                    </a:cubicBezTo>
                    <a:cubicBezTo>
                      <a:pt x="150987" y="419283"/>
                      <a:pt x="153118" y="412831"/>
                      <a:pt x="152564" y="409132"/>
                    </a:cubicBezTo>
                    <a:close/>
                    <a:moveTo>
                      <a:pt x="50800" y="283094"/>
                    </a:moveTo>
                    <a:cubicBezTo>
                      <a:pt x="56188" y="291211"/>
                      <a:pt x="66786" y="304029"/>
                      <a:pt x="65641" y="312998"/>
                    </a:cubicBezTo>
                    <a:cubicBezTo>
                      <a:pt x="64148" y="324709"/>
                      <a:pt x="41685" y="328039"/>
                      <a:pt x="40183" y="338616"/>
                    </a:cubicBezTo>
                    <a:cubicBezTo>
                      <a:pt x="38005" y="354405"/>
                      <a:pt x="54667" y="358643"/>
                      <a:pt x="69874" y="358927"/>
                    </a:cubicBezTo>
                    <a:lnTo>
                      <a:pt x="69874" y="373893"/>
                    </a:lnTo>
                    <a:cubicBezTo>
                      <a:pt x="76877" y="368368"/>
                      <a:pt x="83607" y="361632"/>
                      <a:pt x="90206" y="354821"/>
                    </a:cubicBezTo>
                    <a:cubicBezTo>
                      <a:pt x="92525" y="351046"/>
                      <a:pt x="96017" y="347887"/>
                      <a:pt x="99790" y="344916"/>
                    </a:cubicBezTo>
                    <a:cubicBezTo>
                      <a:pt x="106108" y="338474"/>
                      <a:pt x="112359" y="332457"/>
                      <a:pt x="118639" y="327954"/>
                    </a:cubicBezTo>
                    <a:cubicBezTo>
                      <a:pt x="114988" y="334520"/>
                      <a:pt x="106877" y="339363"/>
                      <a:pt x="99790" y="344916"/>
                    </a:cubicBezTo>
                    <a:cubicBezTo>
                      <a:pt x="96617" y="348161"/>
                      <a:pt x="93426" y="351491"/>
                      <a:pt x="90206" y="354821"/>
                    </a:cubicBezTo>
                    <a:cubicBezTo>
                      <a:pt x="89202" y="356429"/>
                      <a:pt x="88404" y="358142"/>
                      <a:pt x="87906" y="360005"/>
                    </a:cubicBezTo>
                    <a:cubicBezTo>
                      <a:pt x="86404" y="365473"/>
                      <a:pt x="90535" y="373524"/>
                      <a:pt x="85776" y="379219"/>
                    </a:cubicBezTo>
                    <a:cubicBezTo>
                      <a:pt x="85757" y="372777"/>
                      <a:pt x="85438" y="366088"/>
                      <a:pt x="86836" y="361065"/>
                    </a:cubicBezTo>
                    <a:cubicBezTo>
                      <a:pt x="77618" y="365038"/>
                      <a:pt x="66288" y="377876"/>
                      <a:pt x="71995" y="397383"/>
                    </a:cubicBezTo>
                    <a:cubicBezTo>
                      <a:pt x="117700" y="353005"/>
                      <a:pt x="162091" y="307293"/>
                      <a:pt x="214030" y="269197"/>
                    </a:cubicBezTo>
                    <a:cubicBezTo>
                      <a:pt x="169742" y="305240"/>
                      <a:pt x="127078" y="345058"/>
                      <a:pt x="87906" y="384564"/>
                    </a:cubicBezTo>
                    <a:cubicBezTo>
                      <a:pt x="82349" y="390155"/>
                      <a:pt x="74164" y="396200"/>
                      <a:pt x="73056" y="404866"/>
                    </a:cubicBezTo>
                    <a:cubicBezTo>
                      <a:pt x="118855" y="365208"/>
                      <a:pt x="164926" y="316536"/>
                      <a:pt x="218282" y="280965"/>
                    </a:cubicBezTo>
                    <a:cubicBezTo>
                      <a:pt x="176791" y="314445"/>
                      <a:pt x="130504" y="353090"/>
                      <a:pt x="91079" y="392047"/>
                    </a:cubicBezTo>
                    <a:cubicBezTo>
                      <a:pt x="81908" y="401100"/>
                      <a:pt x="70109" y="406966"/>
                      <a:pt x="75178" y="420910"/>
                    </a:cubicBezTo>
                    <a:cubicBezTo>
                      <a:pt x="122338" y="374792"/>
                      <a:pt x="170155" y="323602"/>
                      <a:pt x="225688" y="289498"/>
                    </a:cubicBezTo>
                    <a:cubicBezTo>
                      <a:pt x="200531" y="312903"/>
                      <a:pt x="167649" y="328550"/>
                      <a:pt x="147260" y="356808"/>
                    </a:cubicBezTo>
                    <a:cubicBezTo>
                      <a:pt x="147983" y="353241"/>
                      <a:pt x="145064" y="355076"/>
                      <a:pt x="144078" y="355748"/>
                    </a:cubicBezTo>
                    <a:cubicBezTo>
                      <a:pt x="121981" y="379749"/>
                      <a:pt x="95960" y="399833"/>
                      <a:pt x="76248" y="426227"/>
                    </a:cubicBezTo>
                    <a:cubicBezTo>
                      <a:pt x="78031" y="435327"/>
                      <a:pt x="81279" y="444182"/>
                      <a:pt x="79411" y="454011"/>
                    </a:cubicBezTo>
                    <a:cubicBezTo>
                      <a:pt x="81805" y="457663"/>
                      <a:pt x="88366" y="457105"/>
                      <a:pt x="92149" y="459366"/>
                    </a:cubicBezTo>
                    <a:cubicBezTo>
                      <a:pt x="97481" y="483887"/>
                      <a:pt x="102118" y="509108"/>
                      <a:pt x="104850" y="536277"/>
                    </a:cubicBezTo>
                    <a:cubicBezTo>
                      <a:pt x="117372" y="527498"/>
                      <a:pt x="132203" y="511832"/>
                      <a:pt x="145129" y="499950"/>
                    </a:cubicBezTo>
                    <a:cubicBezTo>
                      <a:pt x="145946" y="485590"/>
                      <a:pt x="143749" y="474285"/>
                      <a:pt x="144078" y="460425"/>
                    </a:cubicBezTo>
                    <a:cubicBezTo>
                      <a:pt x="151165" y="461116"/>
                      <a:pt x="161040" y="459016"/>
                      <a:pt x="166334" y="461494"/>
                    </a:cubicBezTo>
                    <a:cubicBezTo>
                      <a:pt x="168493" y="468580"/>
                      <a:pt x="167527" y="478807"/>
                      <a:pt x="169526" y="486072"/>
                    </a:cubicBezTo>
                    <a:cubicBezTo>
                      <a:pt x="181260" y="479724"/>
                      <a:pt x="197677" y="463150"/>
                      <a:pt x="209787" y="457218"/>
                    </a:cubicBezTo>
                    <a:cubicBezTo>
                      <a:pt x="204455" y="461580"/>
                      <a:pt x="196851" y="466603"/>
                      <a:pt x="188600" y="473225"/>
                    </a:cubicBezTo>
                    <a:cubicBezTo>
                      <a:pt x="177880" y="481862"/>
                      <a:pt x="164626" y="488380"/>
                      <a:pt x="171629" y="505286"/>
                    </a:cubicBezTo>
                    <a:cubicBezTo>
                      <a:pt x="186329" y="494813"/>
                      <a:pt x="200334" y="483650"/>
                      <a:pt x="214030" y="472156"/>
                    </a:cubicBezTo>
                    <a:cubicBezTo>
                      <a:pt x="212856" y="467653"/>
                      <a:pt x="212809" y="462015"/>
                      <a:pt x="212978" y="456159"/>
                    </a:cubicBezTo>
                    <a:cubicBezTo>
                      <a:pt x="222628" y="456613"/>
                      <a:pt x="230447" y="455232"/>
                      <a:pt x="236286" y="451873"/>
                    </a:cubicBezTo>
                    <a:cubicBezTo>
                      <a:pt x="242416" y="433208"/>
                      <a:pt x="241055" y="412226"/>
                      <a:pt x="242660" y="390987"/>
                    </a:cubicBezTo>
                    <a:cubicBezTo>
                      <a:pt x="243946" y="374044"/>
                      <a:pt x="244274" y="355341"/>
                      <a:pt x="242660" y="340773"/>
                    </a:cubicBezTo>
                    <a:cubicBezTo>
                      <a:pt x="241815" y="333138"/>
                      <a:pt x="238342" y="326459"/>
                      <a:pt x="237356" y="319412"/>
                    </a:cubicBezTo>
                    <a:cubicBezTo>
                      <a:pt x="234596" y="299668"/>
                      <a:pt x="232634" y="283661"/>
                      <a:pt x="226758" y="265990"/>
                    </a:cubicBezTo>
                    <a:cubicBezTo>
                      <a:pt x="221558" y="250390"/>
                      <a:pt x="214086" y="235263"/>
                      <a:pt x="208726" y="218991"/>
                    </a:cubicBezTo>
                    <a:cubicBezTo>
                      <a:pt x="196758" y="182428"/>
                      <a:pt x="208604" y="138551"/>
                      <a:pt x="211917" y="95063"/>
                    </a:cubicBezTo>
                    <a:cubicBezTo>
                      <a:pt x="217146" y="98336"/>
                      <a:pt x="217634" y="106396"/>
                      <a:pt x="222515" y="110029"/>
                    </a:cubicBezTo>
                    <a:cubicBezTo>
                      <a:pt x="222074" y="75376"/>
                      <a:pt x="222938" y="42086"/>
                      <a:pt x="228880" y="13875"/>
                    </a:cubicBezTo>
                    <a:cubicBezTo>
                      <a:pt x="224731" y="3989"/>
                      <a:pt x="212359" y="6411"/>
                      <a:pt x="206614" y="-12"/>
                    </a:cubicBezTo>
                    <a:cubicBezTo>
                      <a:pt x="194354" y="1899"/>
                      <a:pt x="180837" y="2495"/>
                      <a:pt x="167386" y="3214"/>
                    </a:cubicBezTo>
                    <a:cubicBezTo>
                      <a:pt x="167376" y="39863"/>
                      <a:pt x="162195" y="71308"/>
                      <a:pt x="159979" y="105762"/>
                    </a:cubicBezTo>
                    <a:cubicBezTo>
                      <a:pt x="155098" y="88138"/>
                      <a:pt x="150611" y="64658"/>
                      <a:pt x="147260" y="47005"/>
                    </a:cubicBezTo>
                    <a:cubicBezTo>
                      <a:pt x="146077" y="40771"/>
                      <a:pt x="147833" y="31339"/>
                      <a:pt x="140896" y="28832"/>
                    </a:cubicBezTo>
                    <a:cubicBezTo>
                      <a:pt x="140323" y="49370"/>
                      <a:pt x="141074" y="83484"/>
                      <a:pt x="141947" y="102536"/>
                    </a:cubicBezTo>
                    <a:cubicBezTo>
                      <a:pt x="128195" y="73531"/>
                      <a:pt x="127200" y="37829"/>
                      <a:pt x="114406" y="7471"/>
                    </a:cubicBezTo>
                    <a:cubicBezTo>
                      <a:pt x="96326" y="8133"/>
                      <a:pt x="75713" y="7745"/>
                      <a:pt x="64570" y="9609"/>
                    </a:cubicBezTo>
                    <a:cubicBezTo>
                      <a:pt x="65237" y="28633"/>
                      <a:pt x="75422" y="52728"/>
                      <a:pt x="75178" y="72642"/>
                    </a:cubicBezTo>
                    <a:cubicBezTo>
                      <a:pt x="69799" y="57042"/>
                      <a:pt x="69273" y="36580"/>
                      <a:pt x="63519" y="21358"/>
                    </a:cubicBezTo>
                    <a:cubicBezTo>
                      <a:pt x="63735" y="41518"/>
                      <a:pt x="72286" y="64412"/>
                      <a:pt x="67752" y="82254"/>
                    </a:cubicBezTo>
                    <a:cubicBezTo>
                      <a:pt x="66823" y="58622"/>
                      <a:pt x="64148" y="36760"/>
                      <a:pt x="60337" y="16023"/>
                    </a:cubicBezTo>
                    <a:cubicBezTo>
                      <a:pt x="46069" y="35539"/>
                      <a:pt x="59361" y="76559"/>
                      <a:pt x="55033" y="102536"/>
                    </a:cubicBezTo>
                    <a:cubicBezTo>
                      <a:pt x="52593" y="80456"/>
                      <a:pt x="53775" y="54668"/>
                      <a:pt x="50800" y="33098"/>
                    </a:cubicBezTo>
                    <a:cubicBezTo>
                      <a:pt x="37949" y="53353"/>
                      <a:pt x="53240" y="84108"/>
                      <a:pt x="48669" y="111098"/>
                    </a:cubicBezTo>
                    <a:cubicBezTo>
                      <a:pt x="47120" y="92007"/>
                      <a:pt x="46773" y="71696"/>
                      <a:pt x="42314" y="55529"/>
                    </a:cubicBezTo>
                    <a:cubicBezTo>
                      <a:pt x="29623" y="102026"/>
                      <a:pt x="2804" y="138107"/>
                      <a:pt x="-96" y="185890"/>
                    </a:cubicBezTo>
                    <a:cubicBezTo>
                      <a:pt x="-1298" y="206305"/>
                      <a:pt x="6456" y="215160"/>
                      <a:pt x="14763" y="229672"/>
                    </a:cubicBezTo>
                    <a:cubicBezTo>
                      <a:pt x="26929" y="251005"/>
                      <a:pt x="37311" y="262802"/>
                      <a:pt x="50800" y="28309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F214D9D7-43A8-E848-8B29-E31DD97D7459}"/>
                  </a:ext>
                </a:extLst>
              </p:cNvPr>
              <p:cNvSpPr/>
              <p:nvPr/>
            </p:nvSpPr>
            <p:spPr>
              <a:xfrm>
                <a:off x="6606499" y="3730743"/>
                <a:ext cx="113463" cy="154274"/>
              </a:xfrm>
              <a:custGeom>
                <a:avLst/>
                <a:gdLst>
                  <a:gd name="connsiteX0" fmla="*/ 1142 w 41641"/>
                  <a:gd name="connsiteY0" fmla="*/ 43770 h 56619"/>
                  <a:gd name="connsiteX1" fmla="*/ 7516 w 41641"/>
                  <a:gd name="connsiteY1" fmla="*/ 41641 h 56619"/>
                  <a:gd name="connsiteX2" fmla="*/ 2203 w 41641"/>
                  <a:gd name="connsiteY2" fmla="*/ 56607 h 56619"/>
                  <a:gd name="connsiteX3" fmla="*/ 41422 w 41641"/>
                  <a:gd name="connsiteY3" fmla="*/ 27763 h 56619"/>
                  <a:gd name="connsiteX4" fmla="*/ 41422 w 41641"/>
                  <a:gd name="connsiteY4" fmla="*/ -12 h 56619"/>
                  <a:gd name="connsiteX5" fmla="*/ 81 w 41641"/>
                  <a:gd name="connsiteY5" fmla="*/ 33108 h 56619"/>
                  <a:gd name="connsiteX6" fmla="*/ 1142 w 41641"/>
                  <a:gd name="connsiteY6" fmla="*/ 43770 h 56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641" h="56619">
                    <a:moveTo>
                      <a:pt x="1142" y="43770"/>
                    </a:moveTo>
                    <a:cubicBezTo>
                      <a:pt x="2043" y="46664"/>
                      <a:pt x="6615" y="38784"/>
                      <a:pt x="7516" y="41641"/>
                    </a:cubicBezTo>
                    <a:cubicBezTo>
                      <a:pt x="1011" y="43770"/>
                      <a:pt x="832" y="48490"/>
                      <a:pt x="2203" y="56607"/>
                    </a:cubicBezTo>
                    <a:cubicBezTo>
                      <a:pt x="16133" y="47856"/>
                      <a:pt x="27670" y="36693"/>
                      <a:pt x="41422" y="27763"/>
                    </a:cubicBezTo>
                    <a:lnTo>
                      <a:pt x="41422" y="-12"/>
                    </a:lnTo>
                    <a:cubicBezTo>
                      <a:pt x="26365" y="9713"/>
                      <a:pt x="12575" y="20753"/>
                      <a:pt x="81" y="33108"/>
                    </a:cubicBezTo>
                    <a:cubicBezTo>
                      <a:pt x="-548" y="33486"/>
                      <a:pt x="-191" y="41868"/>
                      <a:pt x="1142" y="43770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grpSp>
          <p:nvGrpSpPr>
            <p:cNvPr id="70" name="Graphic 177">
              <a:extLst>
                <a:ext uri="{FF2B5EF4-FFF2-40B4-BE49-F238E27FC236}">
                  <a16:creationId xmlns:a16="http://schemas.microsoft.com/office/drawing/2014/main" id="{685377CC-C83C-064A-9A17-AA2167B09421}"/>
                </a:ext>
              </a:extLst>
            </p:cNvPr>
            <p:cNvGrpSpPr/>
            <p:nvPr/>
          </p:nvGrpSpPr>
          <p:grpSpPr>
            <a:xfrm>
              <a:off x="5016550" y="1928671"/>
              <a:ext cx="1895585" cy="3024801"/>
              <a:chOff x="4990387" y="1748539"/>
              <a:chExt cx="1648380" cy="2630334"/>
            </a:xfrm>
            <a:solidFill>
              <a:schemeClr val="bg1"/>
            </a:solidFill>
          </p:grpSpPr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EE4CAF02-9F37-E041-91AE-93154E96DE33}"/>
                  </a:ext>
                </a:extLst>
              </p:cNvPr>
              <p:cNvSpPr/>
              <p:nvPr/>
            </p:nvSpPr>
            <p:spPr>
              <a:xfrm rot="-1917689">
                <a:off x="5846942" y="3093935"/>
                <a:ext cx="12114" cy="34638"/>
              </a:xfrm>
              <a:custGeom>
                <a:avLst/>
                <a:gdLst>
                  <a:gd name="connsiteX0" fmla="*/ 7272 w 12114"/>
                  <a:gd name="connsiteY0" fmla="*/ 34535 h 34638"/>
                  <a:gd name="connsiteX1" fmla="*/ 1768 w 12114"/>
                  <a:gd name="connsiteY1" fmla="*/ -103 h 34638"/>
                  <a:gd name="connsiteX2" fmla="*/ 7272 w 12114"/>
                  <a:gd name="connsiteY2" fmla="*/ 34535 h 3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4" h="34638">
                    <a:moveTo>
                      <a:pt x="7272" y="34535"/>
                    </a:moveTo>
                    <a:cubicBezTo>
                      <a:pt x="19236" y="19985"/>
                      <a:pt x="5644" y="11023"/>
                      <a:pt x="1768" y="-103"/>
                    </a:cubicBezTo>
                    <a:cubicBezTo>
                      <a:pt x="-1798" y="12645"/>
                      <a:pt x="-67" y="24234"/>
                      <a:pt x="7272" y="3453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BF57B96A-A596-2C4D-8F35-427C1B834707}"/>
                  </a:ext>
                </a:extLst>
              </p:cNvPr>
              <p:cNvSpPr/>
              <p:nvPr/>
            </p:nvSpPr>
            <p:spPr>
              <a:xfrm rot="-1917689">
                <a:off x="5750093" y="1800622"/>
                <a:ext cx="30621" cy="81741"/>
              </a:xfrm>
              <a:custGeom>
                <a:avLst/>
                <a:gdLst>
                  <a:gd name="connsiteX0" fmla="*/ -47 w 30621"/>
                  <a:gd name="connsiteY0" fmla="*/ -109 h 81741"/>
                  <a:gd name="connsiteX1" fmla="*/ 30574 w 30621"/>
                  <a:gd name="connsiteY1" fmla="*/ 81633 h 81741"/>
                  <a:gd name="connsiteX2" fmla="*/ -47 w 30621"/>
                  <a:gd name="connsiteY2" fmla="*/ -109 h 81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621" h="81741">
                    <a:moveTo>
                      <a:pt x="-47" y="-109"/>
                    </a:moveTo>
                    <a:cubicBezTo>
                      <a:pt x="26594" y="20880"/>
                      <a:pt x="26336" y="69735"/>
                      <a:pt x="30574" y="81633"/>
                    </a:cubicBezTo>
                    <a:cubicBezTo>
                      <a:pt x="29463" y="53793"/>
                      <a:pt x="31426" y="14081"/>
                      <a:pt x="-47" y="-10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A052C850-BBAF-E840-9CC6-73303D8F8DD1}"/>
                  </a:ext>
                </a:extLst>
              </p:cNvPr>
              <p:cNvSpPr/>
              <p:nvPr/>
            </p:nvSpPr>
            <p:spPr>
              <a:xfrm rot="-1917689">
                <a:off x="5446056" y="3054622"/>
                <a:ext cx="18631" cy="21864"/>
              </a:xfrm>
              <a:custGeom>
                <a:avLst/>
                <a:gdLst>
                  <a:gd name="connsiteX0" fmla="*/ 9460 w 18631"/>
                  <a:gd name="connsiteY0" fmla="*/ -95 h 21864"/>
                  <a:gd name="connsiteX1" fmla="*/ -24 w 18631"/>
                  <a:gd name="connsiteY1" fmla="*/ 14584 h 21864"/>
                  <a:gd name="connsiteX2" fmla="*/ 5790 w 18631"/>
                  <a:gd name="connsiteY2" fmla="*/ 21769 h 21864"/>
                  <a:gd name="connsiteX3" fmla="*/ 18607 w 18631"/>
                  <a:gd name="connsiteY3" fmla="*/ 12679 h 21864"/>
                  <a:gd name="connsiteX4" fmla="*/ 9460 w 18631"/>
                  <a:gd name="connsiteY4" fmla="*/ -95 h 2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31" h="21864">
                    <a:moveTo>
                      <a:pt x="9460" y="-95"/>
                    </a:moveTo>
                    <a:cubicBezTo>
                      <a:pt x="6281" y="4798"/>
                      <a:pt x="3154" y="9717"/>
                      <a:pt x="-24" y="14584"/>
                    </a:cubicBezTo>
                    <a:cubicBezTo>
                      <a:pt x="3439" y="16645"/>
                      <a:pt x="4679" y="19194"/>
                      <a:pt x="5790" y="21769"/>
                    </a:cubicBezTo>
                    <a:cubicBezTo>
                      <a:pt x="10390" y="20147"/>
                      <a:pt x="14007" y="14275"/>
                      <a:pt x="18607" y="12679"/>
                    </a:cubicBezTo>
                    <a:cubicBezTo>
                      <a:pt x="14602" y="8609"/>
                      <a:pt x="15868" y="3433"/>
                      <a:pt x="9460" y="-9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750201DB-7888-B44B-B19C-6BFF025F7F4B}"/>
                  </a:ext>
                </a:extLst>
              </p:cNvPr>
              <p:cNvSpPr/>
              <p:nvPr/>
            </p:nvSpPr>
            <p:spPr>
              <a:xfrm rot="-1917689">
                <a:off x="5500118" y="2744212"/>
                <a:ext cx="21617" cy="19191"/>
              </a:xfrm>
              <a:custGeom>
                <a:avLst/>
                <a:gdLst>
                  <a:gd name="connsiteX0" fmla="*/ 21573 w 21617"/>
                  <a:gd name="connsiteY0" fmla="*/ -98 h 19191"/>
                  <a:gd name="connsiteX1" fmla="*/ -30 w 21617"/>
                  <a:gd name="connsiteY1" fmla="*/ 17234 h 19191"/>
                  <a:gd name="connsiteX2" fmla="*/ 21573 w 21617"/>
                  <a:gd name="connsiteY2" fmla="*/ -98 h 19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17" h="19191">
                    <a:moveTo>
                      <a:pt x="21573" y="-98"/>
                    </a:moveTo>
                    <a:cubicBezTo>
                      <a:pt x="14131" y="4666"/>
                      <a:pt x="6378" y="7757"/>
                      <a:pt x="-30" y="17234"/>
                    </a:cubicBezTo>
                    <a:cubicBezTo>
                      <a:pt x="8988" y="25655"/>
                      <a:pt x="22089" y="2915"/>
                      <a:pt x="21573" y="-9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AD385E49-67A0-8348-A85E-A55E1E6CF1A1}"/>
                  </a:ext>
                </a:extLst>
              </p:cNvPr>
              <p:cNvSpPr/>
              <p:nvPr/>
            </p:nvSpPr>
            <p:spPr>
              <a:xfrm rot="-1917689">
                <a:off x="5804793" y="3071917"/>
                <a:ext cx="15788" cy="24103"/>
              </a:xfrm>
              <a:custGeom>
                <a:avLst/>
                <a:gdLst>
                  <a:gd name="connsiteX0" fmla="*/ -21 w 15788"/>
                  <a:gd name="connsiteY0" fmla="*/ -21 h 24103"/>
                  <a:gd name="connsiteX1" fmla="*/ 15767 w 15788"/>
                  <a:gd name="connsiteY1" fmla="*/ 23878 h 24103"/>
                  <a:gd name="connsiteX2" fmla="*/ -21 w 15788"/>
                  <a:gd name="connsiteY2" fmla="*/ -21 h 24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88" h="24103">
                    <a:moveTo>
                      <a:pt x="-21" y="-21"/>
                    </a:moveTo>
                    <a:cubicBezTo>
                      <a:pt x="5121" y="6675"/>
                      <a:pt x="3364" y="25706"/>
                      <a:pt x="15767" y="23878"/>
                    </a:cubicBezTo>
                    <a:cubicBezTo>
                      <a:pt x="10289" y="17337"/>
                      <a:pt x="10392" y="-1489"/>
                      <a:pt x="-21" y="-21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6A20038F-05AC-4F4A-BC21-93BC3F898785}"/>
                  </a:ext>
                </a:extLst>
              </p:cNvPr>
              <p:cNvSpPr/>
              <p:nvPr/>
            </p:nvSpPr>
            <p:spPr>
              <a:xfrm rot="-1917689">
                <a:off x="5673228" y="1831202"/>
                <a:ext cx="138556" cy="290473"/>
              </a:xfrm>
              <a:custGeom>
                <a:avLst/>
                <a:gdLst>
                  <a:gd name="connsiteX0" fmla="*/ 59983 w 138556"/>
                  <a:gd name="connsiteY0" fmla="*/ 134017 h 290473"/>
                  <a:gd name="connsiteX1" fmla="*/ 72412 w 138556"/>
                  <a:gd name="connsiteY1" fmla="*/ 103962 h 290473"/>
                  <a:gd name="connsiteX2" fmla="*/ 28483 w 138556"/>
                  <a:gd name="connsiteY2" fmla="*/ -108 h 290473"/>
                  <a:gd name="connsiteX3" fmla="*/ -45 w 138556"/>
                  <a:gd name="connsiteY3" fmla="*/ 33501 h 290473"/>
                  <a:gd name="connsiteX4" fmla="*/ 15046 w 138556"/>
                  <a:gd name="connsiteY4" fmla="*/ 63838 h 290473"/>
                  <a:gd name="connsiteX5" fmla="*/ 28509 w 138556"/>
                  <a:gd name="connsiteY5" fmla="*/ 48309 h 290473"/>
                  <a:gd name="connsiteX6" fmla="*/ 15925 w 138556"/>
                  <a:gd name="connsiteY6" fmla="*/ 67856 h 290473"/>
                  <a:gd name="connsiteX7" fmla="*/ 115411 w 138556"/>
                  <a:gd name="connsiteY7" fmla="*/ 290366 h 290473"/>
                  <a:gd name="connsiteX8" fmla="*/ 138512 w 138556"/>
                  <a:gd name="connsiteY8" fmla="*/ 270613 h 290473"/>
                  <a:gd name="connsiteX9" fmla="*/ 74143 w 138556"/>
                  <a:gd name="connsiteY9" fmla="*/ 111997 h 290473"/>
                  <a:gd name="connsiteX10" fmla="*/ 59983 w 138556"/>
                  <a:gd name="connsiteY10" fmla="*/ 134017 h 290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8556" h="290473">
                    <a:moveTo>
                      <a:pt x="59983" y="134017"/>
                    </a:moveTo>
                    <a:cubicBezTo>
                      <a:pt x="58820" y="125132"/>
                      <a:pt x="64376" y="114856"/>
                      <a:pt x="72412" y="103962"/>
                    </a:cubicBezTo>
                    <a:cubicBezTo>
                      <a:pt x="58872" y="68989"/>
                      <a:pt x="43781" y="34428"/>
                      <a:pt x="28483" y="-108"/>
                    </a:cubicBezTo>
                    <a:cubicBezTo>
                      <a:pt x="18121" y="7335"/>
                      <a:pt x="8612" y="18435"/>
                      <a:pt x="-45" y="33501"/>
                    </a:cubicBezTo>
                    <a:cubicBezTo>
                      <a:pt x="6700" y="43184"/>
                      <a:pt x="8224" y="54104"/>
                      <a:pt x="15046" y="63838"/>
                    </a:cubicBezTo>
                    <a:cubicBezTo>
                      <a:pt x="19749" y="59718"/>
                      <a:pt x="22385" y="45811"/>
                      <a:pt x="28509" y="48309"/>
                    </a:cubicBezTo>
                    <a:cubicBezTo>
                      <a:pt x="24323" y="54799"/>
                      <a:pt x="20111" y="61366"/>
                      <a:pt x="15925" y="67856"/>
                    </a:cubicBezTo>
                    <a:cubicBezTo>
                      <a:pt x="49828" y="141897"/>
                      <a:pt x="77425" y="217303"/>
                      <a:pt x="115411" y="290366"/>
                    </a:cubicBezTo>
                    <a:cubicBezTo>
                      <a:pt x="122698" y="281893"/>
                      <a:pt x="131819" y="281687"/>
                      <a:pt x="138512" y="270613"/>
                    </a:cubicBezTo>
                    <a:cubicBezTo>
                      <a:pt x="120475" y="216994"/>
                      <a:pt x="99054" y="164122"/>
                      <a:pt x="74143" y="111997"/>
                    </a:cubicBezTo>
                    <a:cubicBezTo>
                      <a:pt x="66546" y="118745"/>
                      <a:pt x="70991" y="133579"/>
                      <a:pt x="59983" y="13401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5FE8262-FB37-7346-9B22-24FB75B04A6F}"/>
                  </a:ext>
                </a:extLst>
              </p:cNvPr>
              <p:cNvSpPr/>
              <p:nvPr/>
            </p:nvSpPr>
            <p:spPr>
              <a:xfrm rot="-1917689">
                <a:off x="5637861" y="1895610"/>
                <a:ext cx="163883" cy="281205"/>
              </a:xfrm>
              <a:custGeom>
                <a:avLst/>
                <a:gdLst>
                  <a:gd name="connsiteX0" fmla="*/ 33578 w 163883"/>
                  <a:gd name="connsiteY0" fmla="*/ 171283 h 281205"/>
                  <a:gd name="connsiteX1" fmla="*/ 59005 w 163883"/>
                  <a:gd name="connsiteY1" fmla="*/ 228971 h 281205"/>
                  <a:gd name="connsiteX2" fmla="*/ 59884 w 163883"/>
                  <a:gd name="connsiteY2" fmla="*/ 233014 h 281205"/>
                  <a:gd name="connsiteX3" fmla="*/ 32958 w 163883"/>
                  <a:gd name="connsiteY3" fmla="*/ 177747 h 281205"/>
                  <a:gd name="connsiteX4" fmla="*/ 33578 w 163883"/>
                  <a:gd name="connsiteY4" fmla="*/ 171283 h 281205"/>
                  <a:gd name="connsiteX5" fmla="*/ 114536 w 163883"/>
                  <a:gd name="connsiteY5" fmla="*/ 212617 h 281205"/>
                  <a:gd name="connsiteX6" fmla="*/ 99316 w 163883"/>
                  <a:gd name="connsiteY6" fmla="*/ 220189 h 281205"/>
                  <a:gd name="connsiteX7" fmla="*/ 114536 w 163883"/>
                  <a:gd name="connsiteY7" fmla="*/ 212617 h 281205"/>
                  <a:gd name="connsiteX8" fmla="*/ 163840 w 163883"/>
                  <a:gd name="connsiteY8" fmla="*/ 254518 h 281205"/>
                  <a:gd name="connsiteX9" fmla="*/ 57325 w 163883"/>
                  <a:gd name="connsiteY9" fmla="*/ -107 h 281205"/>
                  <a:gd name="connsiteX10" fmla="*/ 14792 w 163883"/>
                  <a:gd name="connsiteY10" fmla="*/ 249058 h 281205"/>
                  <a:gd name="connsiteX11" fmla="*/ 163840 w 163883"/>
                  <a:gd name="connsiteY11" fmla="*/ 254518 h 281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3883" h="281205">
                    <a:moveTo>
                      <a:pt x="33578" y="171283"/>
                    </a:moveTo>
                    <a:cubicBezTo>
                      <a:pt x="39030" y="191216"/>
                      <a:pt x="42932" y="211433"/>
                      <a:pt x="59005" y="228971"/>
                    </a:cubicBezTo>
                    <a:cubicBezTo>
                      <a:pt x="63760" y="231057"/>
                      <a:pt x="62494" y="234508"/>
                      <a:pt x="59884" y="233014"/>
                    </a:cubicBezTo>
                    <a:cubicBezTo>
                      <a:pt x="40994" y="216712"/>
                      <a:pt x="34508" y="197809"/>
                      <a:pt x="32958" y="177747"/>
                    </a:cubicBezTo>
                    <a:cubicBezTo>
                      <a:pt x="30581" y="176202"/>
                      <a:pt x="32984" y="173601"/>
                      <a:pt x="33578" y="171283"/>
                    </a:cubicBezTo>
                    <a:close/>
                    <a:moveTo>
                      <a:pt x="114536" y="212617"/>
                    </a:moveTo>
                    <a:cubicBezTo>
                      <a:pt x="110738" y="221090"/>
                      <a:pt x="103735" y="214883"/>
                      <a:pt x="99316" y="220189"/>
                    </a:cubicBezTo>
                    <a:cubicBezTo>
                      <a:pt x="95569" y="214729"/>
                      <a:pt x="108877" y="207029"/>
                      <a:pt x="114536" y="212617"/>
                    </a:cubicBezTo>
                    <a:close/>
                    <a:moveTo>
                      <a:pt x="163840" y="254518"/>
                    </a:moveTo>
                    <a:cubicBezTo>
                      <a:pt x="133684" y="168450"/>
                      <a:pt x="91719" y="84983"/>
                      <a:pt x="57325" y="-107"/>
                    </a:cubicBezTo>
                    <a:cubicBezTo>
                      <a:pt x="2259" y="52070"/>
                      <a:pt x="-15855" y="210660"/>
                      <a:pt x="14792" y="249058"/>
                    </a:cubicBezTo>
                    <a:cubicBezTo>
                      <a:pt x="56990" y="302059"/>
                      <a:pt x="120531" y="278675"/>
                      <a:pt x="163840" y="25451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FFFBC84A-F02F-C54A-96B3-76ED9BDD5762}"/>
                  </a:ext>
                </a:extLst>
              </p:cNvPr>
              <p:cNvSpPr/>
              <p:nvPr/>
            </p:nvSpPr>
            <p:spPr>
              <a:xfrm rot="-1917689">
                <a:off x="5622252" y="2299690"/>
                <a:ext cx="34186" cy="45750"/>
              </a:xfrm>
              <a:custGeom>
                <a:avLst/>
                <a:gdLst>
                  <a:gd name="connsiteX0" fmla="*/ 34149 w 34186"/>
                  <a:gd name="connsiteY0" fmla="*/ 13146 h 45750"/>
                  <a:gd name="connsiteX1" fmla="*/ -38 w 34186"/>
                  <a:gd name="connsiteY1" fmla="*/ 1660 h 45750"/>
                  <a:gd name="connsiteX2" fmla="*/ 20169 w 34186"/>
                  <a:gd name="connsiteY2" fmla="*/ 45647 h 45750"/>
                  <a:gd name="connsiteX3" fmla="*/ 34149 w 34186"/>
                  <a:gd name="connsiteY3" fmla="*/ 13146 h 4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86" h="45750">
                    <a:moveTo>
                      <a:pt x="34149" y="13146"/>
                    </a:moveTo>
                    <a:cubicBezTo>
                      <a:pt x="22443" y="7789"/>
                      <a:pt x="9109" y="-4701"/>
                      <a:pt x="-38" y="1660"/>
                    </a:cubicBezTo>
                    <a:cubicBezTo>
                      <a:pt x="10169" y="15567"/>
                      <a:pt x="11125" y="31534"/>
                      <a:pt x="20169" y="45647"/>
                    </a:cubicBezTo>
                    <a:cubicBezTo>
                      <a:pt x="26836" y="34367"/>
                      <a:pt x="31668" y="23473"/>
                      <a:pt x="34149" y="13146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49EF12D5-9CD8-3147-A1C6-4CEFA5C44815}"/>
                  </a:ext>
                </a:extLst>
              </p:cNvPr>
              <p:cNvSpPr/>
              <p:nvPr/>
            </p:nvSpPr>
            <p:spPr>
              <a:xfrm rot="-1917689">
                <a:off x="5598406" y="2289163"/>
                <a:ext cx="41249" cy="96910"/>
              </a:xfrm>
              <a:custGeom>
                <a:avLst/>
                <a:gdLst>
                  <a:gd name="connsiteX0" fmla="*/ -38 w 41249"/>
                  <a:gd name="connsiteY0" fmla="*/ -103 h 96910"/>
                  <a:gd name="connsiteX1" fmla="*/ 38103 w 41249"/>
                  <a:gd name="connsiteY1" fmla="*/ 96807 h 96910"/>
                  <a:gd name="connsiteX2" fmla="*/ -38 w 41249"/>
                  <a:gd name="connsiteY2" fmla="*/ -103 h 96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249" h="96910">
                    <a:moveTo>
                      <a:pt x="-38" y="-103"/>
                    </a:moveTo>
                    <a:cubicBezTo>
                      <a:pt x="7404" y="33325"/>
                      <a:pt x="22934" y="65028"/>
                      <a:pt x="38103" y="96807"/>
                    </a:cubicBezTo>
                    <a:cubicBezTo>
                      <a:pt x="48103" y="59542"/>
                      <a:pt x="33606" y="27634"/>
                      <a:pt x="-38" y="-10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0B54B593-2492-9E4C-925C-F9A53B404F2A}"/>
                  </a:ext>
                </a:extLst>
              </p:cNvPr>
              <p:cNvSpPr/>
              <p:nvPr/>
            </p:nvSpPr>
            <p:spPr>
              <a:xfrm rot="-1917689">
                <a:off x="5583680" y="2288598"/>
                <a:ext cx="58657" cy="140407"/>
              </a:xfrm>
              <a:custGeom>
                <a:avLst/>
                <a:gdLst>
                  <a:gd name="connsiteX0" fmla="*/ 50067 w 58657"/>
                  <a:gd name="connsiteY0" fmla="*/ 140305 h 140407"/>
                  <a:gd name="connsiteX1" fmla="*/ 58620 w 58657"/>
                  <a:gd name="connsiteY1" fmla="*/ 121608 h 140407"/>
                  <a:gd name="connsiteX2" fmla="*/ 8696 w 58657"/>
                  <a:gd name="connsiteY2" fmla="*/ -103 h 140407"/>
                  <a:gd name="connsiteX3" fmla="*/ -38 w 58657"/>
                  <a:gd name="connsiteY3" fmla="*/ 8087 h 140407"/>
                  <a:gd name="connsiteX4" fmla="*/ 50067 w 58657"/>
                  <a:gd name="connsiteY4" fmla="*/ 140305 h 140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57" h="140407">
                    <a:moveTo>
                      <a:pt x="50067" y="140305"/>
                    </a:moveTo>
                    <a:cubicBezTo>
                      <a:pt x="52987" y="134099"/>
                      <a:pt x="52134" y="128639"/>
                      <a:pt x="58620" y="121608"/>
                    </a:cubicBezTo>
                    <a:cubicBezTo>
                      <a:pt x="42082" y="81021"/>
                      <a:pt x="28749" y="39712"/>
                      <a:pt x="8696" y="-103"/>
                    </a:cubicBezTo>
                    <a:cubicBezTo>
                      <a:pt x="5802" y="2653"/>
                      <a:pt x="2236" y="2318"/>
                      <a:pt x="-38" y="8087"/>
                    </a:cubicBezTo>
                    <a:cubicBezTo>
                      <a:pt x="13193" y="52949"/>
                      <a:pt x="34692" y="95906"/>
                      <a:pt x="50067" y="14030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18AFBF8C-124C-F24E-A396-F4D57881A33D}"/>
                  </a:ext>
                </a:extLst>
              </p:cNvPr>
              <p:cNvSpPr/>
              <p:nvPr/>
            </p:nvSpPr>
            <p:spPr>
              <a:xfrm rot="-1917689">
                <a:off x="5715833" y="2310043"/>
                <a:ext cx="70828" cy="68150"/>
              </a:xfrm>
              <a:custGeom>
                <a:avLst/>
                <a:gdLst>
                  <a:gd name="connsiteX0" fmla="*/ 35494 w 70828"/>
                  <a:gd name="connsiteY0" fmla="*/ -106 h 68150"/>
                  <a:gd name="connsiteX1" fmla="*/ -37 w 70828"/>
                  <a:gd name="connsiteY1" fmla="*/ 49702 h 68150"/>
                  <a:gd name="connsiteX2" fmla="*/ 58569 w 70828"/>
                  <a:gd name="connsiteY2" fmla="*/ 66441 h 68150"/>
                  <a:gd name="connsiteX3" fmla="*/ 70792 w 70828"/>
                  <a:gd name="connsiteY3" fmla="*/ 25931 h 68150"/>
                  <a:gd name="connsiteX4" fmla="*/ 35494 w 70828"/>
                  <a:gd name="connsiteY4" fmla="*/ -106 h 6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28" h="68150">
                    <a:moveTo>
                      <a:pt x="35494" y="-106"/>
                    </a:moveTo>
                    <a:cubicBezTo>
                      <a:pt x="23245" y="13389"/>
                      <a:pt x="4666" y="32292"/>
                      <a:pt x="-37" y="49702"/>
                    </a:cubicBezTo>
                    <a:cubicBezTo>
                      <a:pt x="12651" y="57428"/>
                      <a:pt x="42316" y="73086"/>
                      <a:pt x="58569" y="66441"/>
                    </a:cubicBezTo>
                    <a:cubicBezTo>
                      <a:pt x="63014" y="52818"/>
                      <a:pt x="68854" y="38937"/>
                      <a:pt x="70792" y="25931"/>
                    </a:cubicBezTo>
                    <a:cubicBezTo>
                      <a:pt x="65055" y="16634"/>
                      <a:pt x="49602" y="616"/>
                      <a:pt x="35494" y="-106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E74D46CD-708C-444A-B79B-D6A70038EAFE}"/>
                  </a:ext>
                </a:extLst>
              </p:cNvPr>
              <p:cNvSpPr/>
              <p:nvPr/>
            </p:nvSpPr>
            <p:spPr>
              <a:xfrm rot="-1917689">
                <a:off x="5556386" y="2306445"/>
                <a:ext cx="89847" cy="172863"/>
              </a:xfrm>
              <a:custGeom>
                <a:avLst/>
                <a:gdLst>
                  <a:gd name="connsiteX0" fmla="*/ 34718 w 89847"/>
                  <a:gd name="connsiteY0" fmla="*/ 47754 h 172863"/>
                  <a:gd name="connsiteX1" fmla="*/ 47897 w 89847"/>
                  <a:gd name="connsiteY1" fmla="*/ 59601 h 172863"/>
                  <a:gd name="connsiteX2" fmla="*/ 34718 w 89847"/>
                  <a:gd name="connsiteY2" fmla="*/ 47754 h 172863"/>
                  <a:gd name="connsiteX3" fmla="*/ -37 w 89847"/>
                  <a:gd name="connsiteY3" fmla="*/ 4771 h 172863"/>
                  <a:gd name="connsiteX4" fmla="*/ 78983 w 89847"/>
                  <a:gd name="connsiteY4" fmla="*/ 172761 h 172863"/>
                  <a:gd name="connsiteX5" fmla="*/ 89810 w 89847"/>
                  <a:gd name="connsiteY5" fmla="*/ 145153 h 172863"/>
                  <a:gd name="connsiteX6" fmla="*/ 30584 w 89847"/>
                  <a:gd name="connsiteY6" fmla="*/ 187 h 172863"/>
                  <a:gd name="connsiteX7" fmla="*/ -37 w 89847"/>
                  <a:gd name="connsiteY7" fmla="*/ 4771 h 172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847" h="172863">
                    <a:moveTo>
                      <a:pt x="34718" y="47754"/>
                    </a:moveTo>
                    <a:cubicBezTo>
                      <a:pt x="43272" y="45642"/>
                      <a:pt x="45882" y="54167"/>
                      <a:pt x="47897" y="59601"/>
                    </a:cubicBezTo>
                    <a:cubicBezTo>
                      <a:pt x="45339" y="63283"/>
                      <a:pt x="26140" y="53265"/>
                      <a:pt x="34718" y="47754"/>
                    </a:cubicBezTo>
                    <a:close/>
                    <a:moveTo>
                      <a:pt x="-37" y="4771"/>
                    </a:moveTo>
                    <a:cubicBezTo>
                      <a:pt x="28439" y="60296"/>
                      <a:pt x="52419" y="116799"/>
                      <a:pt x="78983" y="172761"/>
                    </a:cubicBezTo>
                    <a:cubicBezTo>
                      <a:pt x="86167" y="162820"/>
                      <a:pt x="85392" y="154554"/>
                      <a:pt x="89810" y="145153"/>
                    </a:cubicBezTo>
                    <a:cubicBezTo>
                      <a:pt x="68983" y="97072"/>
                      <a:pt x="55830" y="47342"/>
                      <a:pt x="30584" y="187"/>
                    </a:cubicBezTo>
                    <a:cubicBezTo>
                      <a:pt x="20868" y="4076"/>
                      <a:pt x="8284" y="-5350"/>
                      <a:pt x="-37" y="4771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DE5E1B23-06AC-FF4C-94A4-9301B102B878}"/>
                  </a:ext>
                </a:extLst>
              </p:cNvPr>
              <p:cNvSpPr/>
              <p:nvPr/>
            </p:nvSpPr>
            <p:spPr>
              <a:xfrm rot="-1917689">
                <a:off x="5751954" y="2396151"/>
                <a:ext cx="22043" cy="49781"/>
              </a:xfrm>
              <a:custGeom>
                <a:avLst/>
                <a:gdLst>
                  <a:gd name="connsiteX0" fmla="*/ 22008 w 22043"/>
                  <a:gd name="connsiteY0" fmla="*/ 20472 h 49781"/>
                  <a:gd name="connsiteX1" fmla="*/ 587 w 22043"/>
                  <a:gd name="connsiteY1" fmla="*/ -105 h 49781"/>
                  <a:gd name="connsiteX2" fmla="*/ 13610 w 22043"/>
                  <a:gd name="connsiteY2" fmla="*/ 49676 h 49781"/>
                  <a:gd name="connsiteX3" fmla="*/ 22008 w 22043"/>
                  <a:gd name="connsiteY3" fmla="*/ 20472 h 4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43" h="49781">
                    <a:moveTo>
                      <a:pt x="22008" y="20472"/>
                    </a:moveTo>
                    <a:cubicBezTo>
                      <a:pt x="13843" y="13801"/>
                      <a:pt x="13042" y="5586"/>
                      <a:pt x="587" y="-105"/>
                    </a:cubicBezTo>
                    <a:cubicBezTo>
                      <a:pt x="-2979" y="18231"/>
                      <a:pt x="9786" y="32936"/>
                      <a:pt x="13610" y="49676"/>
                    </a:cubicBezTo>
                    <a:cubicBezTo>
                      <a:pt x="20561" y="39040"/>
                      <a:pt x="16117" y="30876"/>
                      <a:pt x="22008" y="2047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ACA84FEB-7E14-624A-A8A2-41CECC25D198}"/>
                  </a:ext>
                </a:extLst>
              </p:cNvPr>
              <p:cNvSpPr/>
              <p:nvPr/>
            </p:nvSpPr>
            <p:spPr>
              <a:xfrm rot="-1917689">
                <a:off x="5751957" y="2410671"/>
                <a:ext cx="19656" cy="63353"/>
              </a:xfrm>
              <a:custGeom>
                <a:avLst/>
                <a:gdLst>
                  <a:gd name="connsiteX0" fmla="*/ 19523 w 19656"/>
                  <a:gd name="connsiteY0" fmla="*/ 63248 h 63353"/>
                  <a:gd name="connsiteX1" fmla="*/ 1357 w 19656"/>
                  <a:gd name="connsiteY1" fmla="*/ -105 h 63353"/>
                  <a:gd name="connsiteX2" fmla="*/ 19523 w 19656"/>
                  <a:gd name="connsiteY2" fmla="*/ 63248 h 63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656" h="63353">
                    <a:moveTo>
                      <a:pt x="19523" y="63248"/>
                    </a:moveTo>
                    <a:cubicBezTo>
                      <a:pt x="20738" y="40533"/>
                      <a:pt x="10402" y="20343"/>
                      <a:pt x="1357" y="-105"/>
                    </a:cubicBezTo>
                    <a:cubicBezTo>
                      <a:pt x="-4922" y="23665"/>
                      <a:pt x="11616" y="42568"/>
                      <a:pt x="19523" y="6324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06786F40-0FAC-FC40-86EB-B4A288CF5960}"/>
                  </a:ext>
                </a:extLst>
              </p:cNvPr>
              <p:cNvSpPr/>
              <p:nvPr/>
            </p:nvSpPr>
            <p:spPr>
              <a:xfrm rot="-1917689">
                <a:off x="5746692" y="2429871"/>
                <a:ext cx="35126" cy="90909"/>
              </a:xfrm>
              <a:custGeom>
                <a:avLst/>
                <a:gdLst>
                  <a:gd name="connsiteX0" fmla="*/ 10974 w 35126"/>
                  <a:gd name="connsiteY0" fmla="*/ -105 h 90909"/>
                  <a:gd name="connsiteX1" fmla="*/ -34 w 35126"/>
                  <a:gd name="connsiteY1" fmla="*/ 17047 h 90909"/>
                  <a:gd name="connsiteX2" fmla="*/ 28830 w 35126"/>
                  <a:gd name="connsiteY2" fmla="*/ 90805 h 90909"/>
                  <a:gd name="connsiteX3" fmla="*/ 10974 w 35126"/>
                  <a:gd name="connsiteY3" fmla="*/ -105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26" h="90909">
                    <a:moveTo>
                      <a:pt x="10974" y="-105"/>
                    </a:moveTo>
                    <a:cubicBezTo>
                      <a:pt x="7330" y="5612"/>
                      <a:pt x="3661" y="11355"/>
                      <a:pt x="-34" y="17047"/>
                    </a:cubicBezTo>
                    <a:cubicBezTo>
                      <a:pt x="12421" y="41023"/>
                      <a:pt x="15987" y="66931"/>
                      <a:pt x="28830" y="90805"/>
                    </a:cubicBezTo>
                    <a:cubicBezTo>
                      <a:pt x="46970" y="55265"/>
                      <a:pt x="20922" y="29383"/>
                      <a:pt x="10974" y="-10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0816F0C3-29BD-6D4D-BA77-6A32315444FB}"/>
                  </a:ext>
                </a:extLst>
              </p:cNvPr>
              <p:cNvSpPr/>
              <p:nvPr/>
            </p:nvSpPr>
            <p:spPr>
              <a:xfrm rot="-1917689">
                <a:off x="5743303" y="2458407"/>
                <a:ext cx="37823" cy="94051"/>
              </a:xfrm>
              <a:custGeom>
                <a:avLst/>
                <a:gdLst>
                  <a:gd name="connsiteX0" fmla="*/ 11905 w 37823"/>
                  <a:gd name="connsiteY0" fmla="*/ -105 h 94051"/>
                  <a:gd name="connsiteX1" fmla="*/ -34 w 37823"/>
                  <a:gd name="connsiteY1" fmla="*/ 13081 h 94051"/>
                  <a:gd name="connsiteX2" fmla="*/ 34644 w 37823"/>
                  <a:gd name="connsiteY2" fmla="*/ 93947 h 94051"/>
                  <a:gd name="connsiteX3" fmla="*/ 11905 w 37823"/>
                  <a:gd name="connsiteY3" fmla="*/ -105 h 94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23" h="94051">
                    <a:moveTo>
                      <a:pt x="11905" y="-105"/>
                    </a:moveTo>
                    <a:cubicBezTo>
                      <a:pt x="8804" y="8548"/>
                      <a:pt x="3610" y="7286"/>
                      <a:pt x="-34" y="13081"/>
                    </a:cubicBezTo>
                    <a:cubicBezTo>
                      <a:pt x="12473" y="39839"/>
                      <a:pt x="20923" y="67472"/>
                      <a:pt x="34644" y="93947"/>
                    </a:cubicBezTo>
                    <a:cubicBezTo>
                      <a:pt x="46944" y="58278"/>
                      <a:pt x="19734" y="31237"/>
                      <a:pt x="11905" y="-10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8CB1E709-F96C-3048-8F61-4CB4D602F830}"/>
                  </a:ext>
                </a:extLst>
              </p:cNvPr>
              <p:cNvSpPr/>
              <p:nvPr/>
            </p:nvSpPr>
            <p:spPr>
              <a:xfrm rot="-1917689">
                <a:off x="5747722" y="2484533"/>
                <a:ext cx="35820" cy="95313"/>
              </a:xfrm>
              <a:custGeom>
                <a:avLst/>
                <a:gdLst>
                  <a:gd name="connsiteX0" fmla="*/ 35653 w 35820"/>
                  <a:gd name="connsiteY0" fmla="*/ 95209 h 95313"/>
                  <a:gd name="connsiteX1" fmla="*/ -33 w 35820"/>
                  <a:gd name="connsiteY1" fmla="*/ -105 h 95313"/>
                  <a:gd name="connsiteX2" fmla="*/ 35653 w 35820"/>
                  <a:gd name="connsiteY2" fmla="*/ 95209 h 95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820" h="95313">
                    <a:moveTo>
                      <a:pt x="35653" y="95209"/>
                    </a:moveTo>
                    <a:cubicBezTo>
                      <a:pt x="37720" y="61703"/>
                      <a:pt x="15471" y="22584"/>
                      <a:pt x="-33" y="-105"/>
                    </a:cubicBezTo>
                    <a:cubicBezTo>
                      <a:pt x="2938" y="33581"/>
                      <a:pt x="24386" y="63326"/>
                      <a:pt x="35653" y="9520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3EF5049D-8551-DC4E-93EF-1CB62F2FFB7F}"/>
                  </a:ext>
                </a:extLst>
              </p:cNvPr>
              <p:cNvSpPr/>
              <p:nvPr/>
            </p:nvSpPr>
            <p:spPr>
              <a:xfrm rot="-1917689">
                <a:off x="5862367" y="2500713"/>
                <a:ext cx="61319" cy="150941"/>
              </a:xfrm>
              <a:custGeom>
                <a:avLst/>
                <a:gdLst>
                  <a:gd name="connsiteX0" fmla="*/ 51856 w 61319"/>
                  <a:gd name="connsiteY0" fmla="*/ 150834 h 150941"/>
                  <a:gd name="connsiteX1" fmla="*/ 61288 w 61319"/>
                  <a:gd name="connsiteY1" fmla="*/ 136181 h 150941"/>
                  <a:gd name="connsiteX2" fmla="*/ 10279 w 61319"/>
                  <a:gd name="connsiteY2" fmla="*/ -107 h 150941"/>
                  <a:gd name="connsiteX3" fmla="*/ -31 w 61319"/>
                  <a:gd name="connsiteY3" fmla="*/ 10581 h 150941"/>
                  <a:gd name="connsiteX4" fmla="*/ 39169 w 61319"/>
                  <a:gd name="connsiteY4" fmla="*/ 122042 h 150941"/>
                  <a:gd name="connsiteX5" fmla="*/ 51856 w 61319"/>
                  <a:gd name="connsiteY5" fmla="*/ 150834 h 150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319" h="150941">
                    <a:moveTo>
                      <a:pt x="51856" y="150834"/>
                    </a:moveTo>
                    <a:cubicBezTo>
                      <a:pt x="55009" y="145941"/>
                      <a:pt x="58135" y="141074"/>
                      <a:pt x="61288" y="136181"/>
                    </a:cubicBezTo>
                    <a:cubicBezTo>
                      <a:pt x="45241" y="91885"/>
                      <a:pt x="33380" y="35690"/>
                      <a:pt x="10279" y="-107"/>
                    </a:cubicBezTo>
                    <a:cubicBezTo>
                      <a:pt x="7462" y="6099"/>
                      <a:pt x="3870" y="9036"/>
                      <a:pt x="-31" y="10581"/>
                    </a:cubicBezTo>
                    <a:cubicBezTo>
                      <a:pt x="10021" y="45348"/>
                      <a:pt x="27850" y="87893"/>
                      <a:pt x="39169" y="122042"/>
                    </a:cubicBezTo>
                    <a:cubicBezTo>
                      <a:pt x="42786" y="132781"/>
                      <a:pt x="40538" y="150139"/>
                      <a:pt x="51856" y="150834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E88CD5E8-CC61-E440-8BD3-624780F88914}"/>
                  </a:ext>
                </a:extLst>
              </p:cNvPr>
              <p:cNvSpPr/>
              <p:nvPr/>
            </p:nvSpPr>
            <p:spPr>
              <a:xfrm rot="-1917689">
                <a:off x="5861367" y="2525953"/>
                <a:ext cx="55246" cy="155628"/>
              </a:xfrm>
              <a:custGeom>
                <a:avLst/>
                <a:gdLst>
                  <a:gd name="connsiteX0" fmla="*/ 6274 w 55246"/>
                  <a:gd name="connsiteY0" fmla="*/ -107 h 155628"/>
                  <a:gd name="connsiteX1" fmla="*/ -31 w 55246"/>
                  <a:gd name="connsiteY1" fmla="*/ 9705 h 155628"/>
                  <a:gd name="connsiteX2" fmla="*/ 55216 w 55246"/>
                  <a:gd name="connsiteY2" fmla="*/ 155521 h 155628"/>
                  <a:gd name="connsiteX3" fmla="*/ 6274 w 55246"/>
                  <a:gd name="connsiteY3" fmla="*/ -107 h 155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6" h="155628">
                    <a:moveTo>
                      <a:pt x="6274" y="-107"/>
                    </a:moveTo>
                    <a:cubicBezTo>
                      <a:pt x="4155" y="3138"/>
                      <a:pt x="2062" y="6409"/>
                      <a:pt x="-31" y="9705"/>
                    </a:cubicBezTo>
                    <a:cubicBezTo>
                      <a:pt x="21003" y="57710"/>
                      <a:pt x="36714" y="106899"/>
                      <a:pt x="55216" y="155521"/>
                    </a:cubicBezTo>
                    <a:cubicBezTo>
                      <a:pt x="47929" y="101645"/>
                      <a:pt x="25189" y="51168"/>
                      <a:pt x="6274" y="-10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C3AD4B03-099F-564F-9F3E-B627A92755F2}"/>
                  </a:ext>
                </a:extLst>
              </p:cNvPr>
              <p:cNvSpPr/>
              <p:nvPr/>
            </p:nvSpPr>
            <p:spPr>
              <a:xfrm rot="-1917689">
                <a:off x="6008260" y="2610868"/>
                <a:ext cx="57402" cy="175200"/>
              </a:xfrm>
              <a:custGeom>
                <a:avLst/>
                <a:gdLst>
                  <a:gd name="connsiteX0" fmla="*/ 35348 w 57402"/>
                  <a:gd name="connsiteY0" fmla="*/ 62420 h 175200"/>
                  <a:gd name="connsiteX1" fmla="*/ 22427 w 57402"/>
                  <a:gd name="connsiteY1" fmla="*/ 61055 h 175200"/>
                  <a:gd name="connsiteX2" fmla="*/ 13280 w 57402"/>
                  <a:gd name="connsiteY2" fmla="*/ -109 h 175200"/>
                  <a:gd name="connsiteX3" fmla="*/ -28 w 57402"/>
                  <a:gd name="connsiteY3" fmla="*/ 25927 h 175200"/>
                  <a:gd name="connsiteX4" fmla="*/ 49586 w 57402"/>
                  <a:gd name="connsiteY4" fmla="*/ 175092 h 175200"/>
                  <a:gd name="connsiteX5" fmla="*/ 35348 w 57402"/>
                  <a:gd name="connsiteY5" fmla="*/ 62420 h 17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402" h="175200">
                    <a:moveTo>
                      <a:pt x="35348" y="62420"/>
                    </a:moveTo>
                    <a:cubicBezTo>
                      <a:pt x="29456" y="54308"/>
                      <a:pt x="28422" y="69142"/>
                      <a:pt x="22427" y="61055"/>
                    </a:cubicBezTo>
                    <a:cubicBezTo>
                      <a:pt x="29921" y="38392"/>
                      <a:pt x="19404" y="19644"/>
                      <a:pt x="13280" y="-109"/>
                    </a:cubicBezTo>
                    <a:cubicBezTo>
                      <a:pt x="4313" y="9548"/>
                      <a:pt x="7052" y="16630"/>
                      <a:pt x="-28" y="25927"/>
                    </a:cubicBezTo>
                    <a:cubicBezTo>
                      <a:pt x="19869" y="74910"/>
                      <a:pt x="31110" y="125799"/>
                      <a:pt x="49586" y="175092"/>
                    </a:cubicBezTo>
                    <a:cubicBezTo>
                      <a:pt x="73411" y="131311"/>
                      <a:pt x="34934" y="101128"/>
                      <a:pt x="35348" y="62420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24881493-DF6F-3840-A84A-D2138BF382BB}"/>
                  </a:ext>
                </a:extLst>
              </p:cNvPr>
              <p:cNvSpPr/>
              <p:nvPr/>
            </p:nvSpPr>
            <p:spPr>
              <a:xfrm rot="-1917689">
                <a:off x="5424791" y="2640998"/>
                <a:ext cx="138453" cy="219110"/>
              </a:xfrm>
              <a:custGeom>
                <a:avLst/>
                <a:gdLst>
                  <a:gd name="connsiteX0" fmla="*/ 71005 w 138453"/>
                  <a:gd name="connsiteY0" fmla="*/ 128875 h 219110"/>
                  <a:gd name="connsiteX1" fmla="*/ 92608 w 138453"/>
                  <a:gd name="connsiteY1" fmla="*/ 111543 h 219110"/>
                  <a:gd name="connsiteX2" fmla="*/ 71005 w 138453"/>
                  <a:gd name="connsiteY2" fmla="*/ 128875 h 219110"/>
                  <a:gd name="connsiteX3" fmla="*/ 138423 w 138453"/>
                  <a:gd name="connsiteY3" fmla="*/ 137348 h 219110"/>
                  <a:gd name="connsiteX4" fmla="*/ 63873 w 138453"/>
                  <a:gd name="connsiteY4" fmla="*/ -98 h 219110"/>
                  <a:gd name="connsiteX5" fmla="*/ -30 w 138453"/>
                  <a:gd name="connsiteY5" fmla="*/ 93851 h 219110"/>
                  <a:gd name="connsiteX6" fmla="*/ 21572 w 138453"/>
                  <a:gd name="connsiteY6" fmla="*/ 124858 h 219110"/>
                  <a:gd name="connsiteX7" fmla="*/ 44493 w 138453"/>
                  <a:gd name="connsiteY7" fmla="*/ 94598 h 219110"/>
                  <a:gd name="connsiteX8" fmla="*/ 24906 w 138453"/>
                  <a:gd name="connsiteY8" fmla="*/ 130472 h 219110"/>
                  <a:gd name="connsiteX9" fmla="*/ 82349 w 138453"/>
                  <a:gd name="connsiteY9" fmla="*/ 219013 h 219110"/>
                  <a:gd name="connsiteX10" fmla="*/ 138423 w 138453"/>
                  <a:gd name="connsiteY10" fmla="*/ 137348 h 219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8453" h="219110">
                    <a:moveTo>
                      <a:pt x="71005" y="128875"/>
                    </a:moveTo>
                    <a:cubicBezTo>
                      <a:pt x="77414" y="119398"/>
                      <a:pt x="85166" y="116308"/>
                      <a:pt x="92608" y="111543"/>
                    </a:cubicBezTo>
                    <a:cubicBezTo>
                      <a:pt x="93125" y="114557"/>
                      <a:pt x="80024" y="137297"/>
                      <a:pt x="71005" y="128875"/>
                    </a:cubicBezTo>
                    <a:close/>
                    <a:moveTo>
                      <a:pt x="138423" y="137348"/>
                    </a:moveTo>
                    <a:cubicBezTo>
                      <a:pt x="112764" y="91687"/>
                      <a:pt x="94029" y="44533"/>
                      <a:pt x="63873" y="-98"/>
                    </a:cubicBezTo>
                    <a:cubicBezTo>
                      <a:pt x="41651" y="27046"/>
                      <a:pt x="21004" y="61221"/>
                      <a:pt x="-30" y="93851"/>
                    </a:cubicBezTo>
                    <a:cubicBezTo>
                      <a:pt x="6998" y="104255"/>
                      <a:pt x="13097" y="114788"/>
                      <a:pt x="21572" y="124858"/>
                    </a:cubicBezTo>
                    <a:cubicBezTo>
                      <a:pt x="29480" y="116050"/>
                      <a:pt x="35139" y="96761"/>
                      <a:pt x="44493" y="94598"/>
                    </a:cubicBezTo>
                    <a:cubicBezTo>
                      <a:pt x="35733" y="107088"/>
                      <a:pt x="28834" y="119115"/>
                      <a:pt x="24906" y="130472"/>
                    </a:cubicBezTo>
                    <a:cubicBezTo>
                      <a:pt x="43433" y="160114"/>
                      <a:pt x="58860" y="190452"/>
                      <a:pt x="82349" y="219013"/>
                    </a:cubicBezTo>
                    <a:cubicBezTo>
                      <a:pt x="100877" y="191096"/>
                      <a:pt x="118578" y="159445"/>
                      <a:pt x="138423" y="13734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D05E3A0C-8483-F94C-88C8-0CADF2F96E0E}"/>
                  </a:ext>
                </a:extLst>
              </p:cNvPr>
              <p:cNvSpPr/>
              <p:nvPr/>
            </p:nvSpPr>
            <p:spPr>
              <a:xfrm rot="-1917689">
                <a:off x="5981341" y="2688688"/>
                <a:ext cx="49573" cy="111667"/>
              </a:xfrm>
              <a:custGeom>
                <a:avLst/>
                <a:gdLst>
                  <a:gd name="connsiteX0" fmla="*/ 49547 w 49573"/>
                  <a:gd name="connsiteY0" fmla="*/ 42308 h 111667"/>
                  <a:gd name="connsiteX1" fmla="*/ 31794 w 49573"/>
                  <a:gd name="connsiteY1" fmla="*/ -108 h 111667"/>
                  <a:gd name="connsiteX2" fmla="*/ 11949 w 49573"/>
                  <a:gd name="connsiteY2" fmla="*/ 111559 h 111667"/>
                  <a:gd name="connsiteX3" fmla="*/ 49547 w 49573"/>
                  <a:gd name="connsiteY3" fmla="*/ 42308 h 11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73" h="111667">
                    <a:moveTo>
                      <a:pt x="49547" y="42308"/>
                    </a:moveTo>
                    <a:cubicBezTo>
                      <a:pt x="42260" y="28478"/>
                      <a:pt x="42828" y="12897"/>
                      <a:pt x="31794" y="-108"/>
                    </a:cubicBezTo>
                    <a:cubicBezTo>
                      <a:pt x="13344" y="39732"/>
                      <a:pt x="-17019" y="82045"/>
                      <a:pt x="11949" y="111559"/>
                    </a:cubicBezTo>
                    <a:cubicBezTo>
                      <a:pt x="24765" y="88381"/>
                      <a:pt x="31975" y="66490"/>
                      <a:pt x="49547" y="4230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021C6726-B556-EE44-BA65-A5972EB7574B}"/>
                  </a:ext>
                </a:extLst>
              </p:cNvPr>
              <p:cNvSpPr/>
              <p:nvPr/>
            </p:nvSpPr>
            <p:spPr>
              <a:xfrm rot="-1917689">
                <a:off x="5652202" y="2687059"/>
                <a:ext cx="234605" cy="458927"/>
              </a:xfrm>
              <a:custGeom>
                <a:avLst/>
                <a:gdLst>
                  <a:gd name="connsiteX0" fmla="*/ 234581 w 234605"/>
                  <a:gd name="connsiteY0" fmla="*/ 392020 h 458927"/>
                  <a:gd name="connsiteX1" fmla="*/ 53542 w 234605"/>
                  <a:gd name="connsiteY1" fmla="*/ -103 h 458927"/>
                  <a:gd name="connsiteX2" fmla="*/ -25 w 234605"/>
                  <a:gd name="connsiteY2" fmla="*/ 83133 h 458927"/>
                  <a:gd name="connsiteX3" fmla="*/ 198533 w 234605"/>
                  <a:gd name="connsiteY3" fmla="*/ 458824 h 458927"/>
                  <a:gd name="connsiteX4" fmla="*/ 234581 w 234605"/>
                  <a:gd name="connsiteY4" fmla="*/ 392020 h 45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605" h="458927">
                    <a:moveTo>
                      <a:pt x="234581" y="392020"/>
                    </a:moveTo>
                    <a:cubicBezTo>
                      <a:pt x="180367" y="259930"/>
                      <a:pt x="121270" y="129000"/>
                      <a:pt x="53542" y="-103"/>
                    </a:cubicBezTo>
                    <a:cubicBezTo>
                      <a:pt x="35660" y="27659"/>
                      <a:pt x="17831" y="55396"/>
                      <a:pt x="-25" y="83133"/>
                    </a:cubicBezTo>
                    <a:cubicBezTo>
                      <a:pt x="73724" y="206775"/>
                      <a:pt x="133338" y="333379"/>
                      <a:pt x="198533" y="458824"/>
                    </a:cubicBezTo>
                    <a:cubicBezTo>
                      <a:pt x="208895" y="436882"/>
                      <a:pt x="219748" y="414863"/>
                      <a:pt x="234581" y="392020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34993BC6-825F-3640-81B5-5B4798C6049E}"/>
                  </a:ext>
                </a:extLst>
              </p:cNvPr>
              <p:cNvSpPr/>
              <p:nvPr/>
            </p:nvSpPr>
            <p:spPr>
              <a:xfrm rot="-1917689">
                <a:off x="5423845" y="2777213"/>
                <a:ext cx="40440" cy="60468"/>
              </a:xfrm>
              <a:custGeom>
                <a:avLst/>
                <a:gdLst>
                  <a:gd name="connsiteX0" fmla="*/ 40411 w 40440"/>
                  <a:gd name="connsiteY0" fmla="*/ 30988 h 60468"/>
                  <a:gd name="connsiteX1" fmla="*/ 18860 w 40440"/>
                  <a:gd name="connsiteY1" fmla="*/ -97 h 60468"/>
                  <a:gd name="connsiteX2" fmla="*/ -29 w 40440"/>
                  <a:gd name="connsiteY2" fmla="*/ 29262 h 60468"/>
                  <a:gd name="connsiteX3" fmla="*/ 21547 w 40440"/>
                  <a:gd name="connsiteY3" fmla="*/ 60372 h 60468"/>
                  <a:gd name="connsiteX4" fmla="*/ 40411 w 40440"/>
                  <a:gd name="connsiteY4" fmla="*/ 30988 h 6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40" h="60468">
                    <a:moveTo>
                      <a:pt x="40411" y="30988"/>
                    </a:moveTo>
                    <a:cubicBezTo>
                      <a:pt x="29971" y="21356"/>
                      <a:pt x="29351" y="9561"/>
                      <a:pt x="18860" y="-97"/>
                    </a:cubicBezTo>
                    <a:cubicBezTo>
                      <a:pt x="12555" y="9741"/>
                      <a:pt x="6276" y="19502"/>
                      <a:pt x="-29" y="29262"/>
                    </a:cubicBezTo>
                    <a:cubicBezTo>
                      <a:pt x="6973" y="39667"/>
                      <a:pt x="13072" y="50277"/>
                      <a:pt x="21547" y="60372"/>
                    </a:cubicBezTo>
                    <a:cubicBezTo>
                      <a:pt x="27827" y="50560"/>
                      <a:pt x="34132" y="40774"/>
                      <a:pt x="40411" y="3098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F47ABB11-D68C-6E44-AB9B-2B2681FEEF6A}"/>
                  </a:ext>
                </a:extLst>
              </p:cNvPr>
              <p:cNvSpPr/>
              <p:nvPr/>
            </p:nvSpPr>
            <p:spPr>
              <a:xfrm rot="-1917689">
                <a:off x="5477106" y="2781773"/>
                <a:ext cx="74782" cy="117899"/>
              </a:xfrm>
              <a:custGeom>
                <a:avLst/>
                <a:gdLst>
                  <a:gd name="connsiteX0" fmla="*/ 74754 w 74782"/>
                  <a:gd name="connsiteY0" fmla="*/ 90863 h 117899"/>
                  <a:gd name="connsiteX1" fmla="*/ 18861 w 74782"/>
                  <a:gd name="connsiteY1" fmla="*/ -98 h 117899"/>
                  <a:gd name="connsiteX2" fmla="*/ -28 w 74782"/>
                  <a:gd name="connsiteY2" fmla="*/ 29261 h 117899"/>
                  <a:gd name="connsiteX3" fmla="*/ 57415 w 74782"/>
                  <a:gd name="connsiteY3" fmla="*/ 117802 h 117899"/>
                  <a:gd name="connsiteX4" fmla="*/ 74754 w 74782"/>
                  <a:gd name="connsiteY4" fmla="*/ 90863 h 117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82" h="117899">
                    <a:moveTo>
                      <a:pt x="74754" y="90863"/>
                    </a:moveTo>
                    <a:cubicBezTo>
                      <a:pt x="57622" y="60243"/>
                      <a:pt x="36407" y="30446"/>
                      <a:pt x="18861" y="-98"/>
                    </a:cubicBezTo>
                    <a:cubicBezTo>
                      <a:pt x="12582" y="9689"/>
                      <a:pt x="6277" y="19501"/>
                      <a:pt x="-28" y="29261"/>
                    </a:cubicBezTo>
                    <a:cubicBezTo>
                      <a:pt x="20593" y="58440"/>
                      <a:pt x="34340" y="89164"/>
                      <a:pt x="57415" y="117802"/>
                    </a:cubicBezTo>
                    <a:cubicBezTo>
                      <a:pt x="63178" y="108839"/>
                      <a:pt x="68940" y="99851"/>
                      <a:pt x="74754" y="9086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9ECA6559-FC14-C241-A037-C36D5793A4DE}"/>
                  </a:ext>
                </a:extLst>
              </p:cNvPr>
              <p:cNvSpPr/>
              <p:nvPr/>
            </p:nvSpPr>
            <p:spPr>
              <a:xfrm rot="-1917689">
                <a:off x="5437816" y="2932768"/>
                <a:ext cx="98633" cy="162993"/>
              </a:xfrm>
              <a:custGeom>
                <a:avLst/>
                <a:gdLst>
                  <a:gd name="connsiteX0" fmla="*/ 26720 w 98633"/>
                  <a:gd name="connsiteY0" fmla="*/ -96 h 162993"/>
                  <a:gd name="connsiteX1" fmla="*/ -25 w 98633"/>
                  <a:gd name="connsiteY1" fmla="*/ 41521 h 162993"/>
                  <a:gd name="connsiteX2" fmla="*/ 70933 w 98633"/>
                  <a:gd name="connsiteY2" fmla="*/ 162897 h 162993"/>
                  <a:gd name="connsiteX3" fmla="*/ 98608 w 98633"/>
                  <a:gd name="connsiteY3" fmla="*/ 125272 h 162993"/>
                  <a:gd name="connsiteX4" fmla="*/ 26720 w 98633"/>
                  <a:gd name="connsiteY4" fmla="*/ -96 h 162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633" h="162993">
                    <a:moveTo>
                      <a:pt x="26720" y="-96"/>
                    </a:moveTo>
                    <a:cubicBezTo>
                      <a:pt x="17831" y="13759"/>
                      <a:pt x="8890" y="27640"/>
                      <a:pt x="-25" y="41521"/>
                    </a:cubicBezTo>
                    <a:cubicBezTo>
                      <a:pt x="22508" y="82212"/>
                      <a:pt x="45299" y="122825"/>
                      <a:pt x="70933" y="162897"/>
                    </a:cubicBezTo>
                    <a:cubicBezTo>
                      <a:pt x="79305" y="146209"/>
                      <a:pt x="90262" y="141934"/>
                      <a:pt x="98608" y="125272"/>
                    </a:cubicBezTo>
                    <a:cubicBezTo>
                      <a:pt x="73130" y="83757"/>
                      <a:pt x="53232" y="41109"/>
                      <a:pt x="26720" y="-96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D8C29D8B-46A5-6044-A641-E2A1DABD59F6}"/>
                  </a:ext>
                </a:extLst>
              </p:cNvPr>
              <p:cNvSpPr/>
              <p:nvPr/>
            </p:nvSpPr>
            <p:spPr>
              <a:xfrm rot="-1917689">
                <a:off x="5363617" y="3012543"/>
                <a:ext cx="220677" cy="318982"/>
              </a:xfrm>
              <a:custGeom>
                <a:avLst/>
                <a:gdLst>
                  <a:gd name="connsiteX0" fmla="*/ 147605 w 220677"/>
                  <a:gd name="connsiteY0" fmla="*/ 70186 h 318982"/>
                  <a:gd name="connsiteX1" fmla="*/ 141791 w 220677"/>
                  <a:gd name="connsiteY1" fmla="*/ 63001 h 318982"/>
                  <a:gd name="connsiteX2" fmla="*/ 151274 w 220677"/>
                  <a:gd name="connsiteY2" fmla="*/ 48322 h 318982"/>
                  <a:gd name="connsiteX3" fmla="*/ 160422 w 220677"/>
                  <a:gd name="connsiteY3" fmla="*/ 61095 h 318982"/>
                  <a:gd name="connsiteX4" fmla="*/ 147605 w 220677"/>
                  <a:gd name="connsiteY4" fmla="*/ 70186 h 318982"/>
                  <a:gd name="connsiteX5" fmla="*/ 164091 w 220677"/>
                  <a:gd name="connsiteY5" fmla="*/ 87596 h 318982"/>
                  <a:gd name="connsiteX6" fmla="*/ 200862 w 220677"/>
                  <a:gd name="connsiteY6" fmla="*/ 149069 h 318982"/>
                  <a:gd name="connsiteX7" fmla="*/ 171275 w 220677"/>
                  <a:gd name="connsiteY7" fmla="*/ 81853 h 318982"/>
                  <a:gd name="connsiteX8" fmla="*/ 209622 w 220677"/>
                  <a:gd name="connsiteY8" fmla="*/ 140880 h 318982"/>
                  <a:gd name="connsiteX9" fmla="*/ 220656 w 220677"/>
                  <a:gd name="connsiteY9" fmla="*/ 123754 h 318982"/>
                  <a:gd name="connsiteX10" fmla="*/ 151274 w 220677"/>
                  <a:gd name="connsiteY10" fmla="*/ -95 h 318982"/>
                  <a:gd name="connsiteX11" fmla="*/ 142153 w 220677"/>
                  <a:gd name="connsiteY11" fmla="*/ 35625 h 318982"/>
                  <a:gd name="connsiteX12" fmla="*/ 126028 w 220677"/>
                  <a:gd name="connsiteY12" fmla="*/ 39102 h 318982"/>
                  <a:gd name="connsiteX13" fmla="*/ -22 w 220677"/>
                  <a:gd name="connsiteY13" fmla="*/ 186541 h 318982"/>
                  <a:gd name="connsiteX14" fmla="*/ 31194 w 220677"/>
                  <a:gd name="connsiteY14" fmla="*/ 213376 h 318982"/>
                  <a:gd name="connsiteX15" fmla="*/ 88146 w 220677"/>
                  <a:gd name="connsiteY15" fmla="*/ 318888 h 318982"/>
                  <a:gd name="connsiteX16" fmla="*/ 112074 w 220677"/>
                  <a:gd name="connsiteY16" fmla="*/ 254736 h 318982"/>
                  <a:gd name="connsiteX17" fmla="*/ 190526 w 220677"/>
                  <a:gd name="connsiteY17" fmla="*/ 159757 h 318982"/>
                  <a:gd name="connsiteX18" fmla="*/ 164091 w 220677"/>
                  <a:gd name="connsiteY18" fmla="*/ 87596 h 318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20677" h="318982">
                    <a:moveTo>
                      <a:pt x="147605" y="70186"/>
                    </a:moveTo>
                    <a:cubicBezTo>
                      <a:pt x="146494" y="67611"/>
                      <a:pt x="145254" y="65062"/>
                      <a:pt x="141791" y="63001"/>
                    </a:cubicBezTo>
                    <a:cubicBezTo>
                      <a:pt x="144969" y="58134"/>
                      <a:pt x="148096" y="53215"/>
                      <a:pt x="151274" y="48322"/>
                    </a:cubicBezTo>
                    <a:cubicBezTo>
                      <a:pt x="157683" y="51850"/>
                      <a:pt x="156417" y="57026"/>
                      <a:pt x="160422" y="61095"/>
                    </a:cubicBezTo>
                    <a:cubicBezTo>
                      <a:pt x="155822" y="62692"/>
                      <a:pt x="152205" y="68564"/>
                      <a:pt x="147605" y="70186"/>
                    </a:cubicBezTo>
                    <a:close/>
                    <a:moveTo>
                      <a:pt x="164091" y="87596"/>
                    </a:moveTo>
                    <a:cubicBezTo>
                      <a:pt x="178950" y="104954"/>
                      <a:pt x="184764" y="146005"/>
                      <a:pt x="200862" y="149069"/>
                    </a:cubicBezTo>
                    <a:cubicBezTo>
                      <a:pt x="195384" y="127102"/>
                      <a:pt x="167864" y="98747"/>
                      <a:pt x="171275" y="81853"/>
                    </a:cubicBezTo>
                    <a:cubicBezTo>
                      <a:pt x="186650" y="99777"/>
                      <a:pt x="192077" y="130372"/>
                      <a:pt x="209622" y="140880"/>
                    </a:cubicBezTo>
                    <a:cubicBezTo>
                      <a:pt x="213292" y="135163"/>
                      <a:pt x="216961" y="129471"/>
                      <a:pt x="220656" y="123754"/>
                    </a:cubicBezTo>
                    <a:cubicBezTo>
                      <a:pt x="197193" y="82574"/>
                      <a:pt x="176185" y="40827"/>
                      <a:pt x="151274" y="-95"/>
                    </a:cubicBezTo>
                    <a:cubicBezTo>
                      <a:pt x="140912" y="13374"/>
                      <a:pt x="133083" y="26328"/>
                      <a:pt x="142153" y="35625"/>
                    </a:cubicBezTo>
                    <a:cubicBezTo>
                      <a:pt x="133625" y="42193"/>
                      <a:pt x="131377" y="32097"/>
                      <a:pt x="126028" y="39102"/>
                    </a:cubicBezTo>
                    <a:cubicBezTo>
                      <a:pt x="85381" y="94524"/>
                      <a:pt x="39902" y="127977"/>
                      <a:pt x="-22" y="186541"/>
                    </a:cubicBezTo>
                    <a:cubicBezTo>
                      <a:pt x="4449" y="196816"/>
                      <a:pt x="17291" y="205238"/>
                      <a:pt x="31194" y="213376"/>
                    </a:cubicBezTo>
                    <a:cubicBezTo>
                      <a:pt x="13984" y="255251"/>
                      <a:pt x="37654" y="298697"/>
                      <a:pt x="88146" y="318888"/>
                    </a:cubicBezTo>
                    <a:cubicBezTo>
                      <a:pt x="117966" y="311986"/>
                      <a:pt x="119284" y="272686"/>
                      <a:pt x="112074" y="254736"/>
                    </a:cubicBezTo>
                    <a:cubicBezTo>
                      <a:pt x="135357" y="229060"/>
                      <a:pt x="162954" y="191923"/>
                      <a:pt x="190526" y="159757"/>
                    </a:cubicBezTo>
                    <a:cubicBezTo>
                      <a:pt x="182076" y="135626"/>
                      <a:pt x="157760" y="114998"/>
                      <a:pt x="164091" y="87596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BE4168E6-7BE3-D542-BC47-263CB62ACAF2}"/>
                  </a:ext>
                </a:extLst>
              </p:cNvPr>
              <p:cNvSpPr/>
              <p:nvPr/>
            </p:nvSpPr>
            <p:spPr>
              <a:xfrm rot="-1917689">
                <a:off x="5606714" y="3094781"/>
                <a:ext cx="66332" cy="106362"/>
              </a:xfrm>
              <a:custGeom>
                <a:avLst/>
                <a:gdLst>
                  <a:gd name="connsiteX0" fmla="*/ 66311 w 66332"/>
                  <a:gd name="connsiteY0" fmla="*/ 106263 h 106362"/>
                  <a:gd name="connsiteX1" fmla="*/ 13468 w 66332"/>
                  <a:gd name="connsiteY1" fmla="*/ -99 h 106362"/>
                  <a:gd name="connsiteX2" fmla="*/ -21 w 66332"/>
                  <a:gd name="connsiteY2" fmla="*/ 15457 h 106362"/>
                  <a:gd name="connsiteX3" fmla="*/ 66311 w 66332"/>
                  <a:gd name="connsiteY3" fmla="*/ 106263 h 10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332" h="106362">
                    <a:moveTo>
                      <a:pt x="66311" y="106263"/>
                    </a:moveTo>
                    <a:cubicBezTo>
                      <a:pt x="48171" y="70904"/>
                      <a:pt x="35122" y="34514"/>
                      <a:pt x="13468" y="-99"/>
                    </a:cubicBezTo>
                    <a:cubicBezTo>
                      <a:pt x="9617" y="8374"/>
                      <a:pt x="3493" y="5748"/>
                      <a:pt x="-21" y="15457"/>
                    </a:cubicBezTo>
                    <a:cubicBezTo>
                      <a:pt x="16956" y="45459"/>
                      <a:pt x="17654" y="90168"/>
                      <a:pt x="66311" y="10626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05F41DCD-95C4-004E-91CD-530FE1AC894D}"/>
                  </a:ext>
                </a:extLst>
              </p:cNvPr>
              <p:cNvSpPr/>
              <p:nvPr/>
            </p:nvSpPr>
            <p:spPr>
              <a:xfrm rot="-1917689">
                <a:off x="5603413" y="3133769"/>
                <a:ext cx="28480" cy="52691"/>
              </a:xfrm>
              <a:custGeom>
                <a:avLst/>
                <a:gdLst>
                  <a:gd name="connsiteX0" fmla="*/ 34 w 28480"/>
                  <a:gd name="connsiteY0" fmla="*/ -98 h 52691"/>
                  <a:gd name="connsiteX1" fmla="*/ 28459 w 28480"/>
                  <a:gd name="connsiteY1" fmla="*/ 52594 h 52691"/>
                  <a:gd name="connsiteX2" fmla="*/ 34 w 28480"/>
                  <a:gd name="connsiteY2" fmla="*/ -98 h 52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480" h="52691">
                    <a:moveTo>
                      <a:pt x="34" y="-98"/>
                    </a:moveTo>
                    <a:cubicBezTo>
                      <a:pt x="-947" y="18342"/>
                      <a:pt x="11198" y="45074"/>
                      <a:pt x="28459" y="52594"/>
                    </a:cubicBezTo>
                    <a:cubicBezTo>
                      <a:pt x="19286" y="34952"/>
                      <a:pt x="15074" y="16204"/>
                      <a:pt x="34" y="-9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2CF18046-A050-FB4A-9148-BA20805C304C}"/>
                  </a:ext>
                </a:extLst>
              </p:cNvPr>
              <p:cNvSpPr/>
              <p:nvPr/>
            </p:nvSpPr>
            <p:spPr>
              <a:xfrm rot="-1917689">
                <a:off x="5588774" y="3158973"/>
                <a:ext cx="16528" cy="18719"/>
              </a:xfrm>
              <a:custGeom>
                <a:avLst/>
                <a:gdLst>
                  <a:gd name="connsiteX0" fmla="*/ 16507 w 16528"/>
                  <a:gd name="connsiteY0" fmla="*/ 18239 h 18719"/>
                  <a:gd name="connsiteX1" fmla="*/ 4000 w 16528"/>
                  <a:gd name="connsiteY1" fmla="*/ -98 h 18719"/>
                  <a:gd name="connsiteX2" fmla="*/ 16507 w 16528"/>
                  <a:gd name="connsiteY2" fmla="*/ 18239 h 18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528" h="18719">
                    <a:moveTo>
                      <a:pt x="16507" y="18239"/>
                    </a:moveTo>
                    <a:cubicBezTo>
                      <a:pt x="8341" y="13011"/>
                      <a:pt x="13251" y="4925"/>
                      <a:pt x="4000" y="-98"/>
                    </a:cubicBezTo>
                    <a:cubicBezTo>
                      <a:pt x="-7705" y="8247"/>
                      <a:pt x="9143" y="20995"/>
                      <a:pt x="16507" y="1823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530D607C-D10B-E447-A334-143056E026F2}"/>
                  </a:ext>
                </a:extLst>
              </p:cNvPr>
              <p:cNvSpPr/>
              <p:nvPr/>
            </p:nvSpPr>
            <p:spPr>
              <a:xfrm rot="-1917689">
                <a:off x="5588974" y="3169080"/>
                <a:ext cx="58916" cy="54803"/>
              </a:xfrm>
              <a:custGeom>
                <a:avLst/>
                <a:gdLst>
                  <a:gd name="connsiteX0" fmla="*/ -20 w 58916"/>
                  <a:gd name="connsiteY0" fmla="*/ 17003 h 54803"/>
                  <a:gd name="connsiteX1" fmla="*/ 58896 w 58916"/>
                  <a:gd name="connsiteY1" fmla="*/ 54705 h 54803"/>
                  <a:gd name="connsiteX2" fmla="*/ 10988 w 58916"/>
                  <a:gd name="connsiteY2" fmla="*/ -98 h 54803"/>
                  <a:gd name="connsiteX3" fmla="*/ -20 w 58916"/>
                  <a:gd name="connsiteY3" fmla="*/ 17003 h 5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916" h="54803">
                    <a:moveTo>
                      <a:pt x="-20" y="17003"/>
                    </a:moveTo>
                    <a:cubicBezTo>
                      <a:pt x="23805" y="27278"/>
                      <a:pt x="37707" y="50868"/>
                      <a:pt x="58896" y="54705"/>
                    </a:cubicBezTo>
                    <a:cubicBezTo>
                      <a:pt x="50705" y="34772"/>
                      <a:pt x="31428" y="17182"/>
                      <a:pt x="10988" y="-98"/>
                    </a:cubicBezTo>
                    <a:cubicBezTo>
                      <a:pt x="7318" y="5619"/>
                      <a:pt x="3623" y="11311"/>
                      <a:pt x="-20" y="1700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EDC3C50C-174B-5B4C-BED4-332DE0B6ED46}"/>
                  </a:ext>
                </a:extLst>
              </p:cNvPr>
              <p:cNvSpPr/>
              <p:nvPr/>
            </p:nvSpPr>
            <p:spPr>
              <a:xfrm rot="-1917689">
                <a:off x="5676546" y="3175694"/>
                <a:ext cx="31877" cy="25378"/>
              </a:xfrm>
              <a:custGeom>
                <a:avLst/>
                <a:gdLst>
                  <a:gd name="connsiteX0" fmla="*/ 22100 w 31877"/>
                  <a:gd name="connsiteY0" fmla="*/ 15108 h 25378"/>
                  <a:gd name="connsiteX1" fmla="*/ 6466 w 31877"/>
                  <a:gd name="connsiteY1" fmla="*/ 1613 h 25378"/>
                  <a:gd name="connsiteX2" fmla="*/ -20 w 31877"/>
                  <a:gd name="connsiteY2" fmla="*/ 969 h 25378"/>
                  <a:gd name="connsiteX3" fmla="*/ 22100 w 31877"/>
                  <a:gd name="connsiteY3" fmla="*/ 15108 h 25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877" h="25378">
                    <a:moveTo>
                      <a:pt x="22100" y="15108"/>
                    </a:moveTo>
                    <a:cubicBezTo>
                      <a:pt x="15356" y="9159"/>
                      <a:pt x="24942" y="9365"/>
                      <a:pt x="6466" y="1613"/>
                    </a:cubicBezTo>
                    <a:cubicBezTo>
                      <a:pt x="5407" y="1175"/>
                      <a:pt x="84" y="-1580"/>
                      <a:pt x="-20" y="969"/>
                    </a:cubicBezTo>
                    <a:cubicBezTo>
                      <a:pt x="-200" y="6403"/>
                      <a:pt x="53264" y="42535"/>
                      <a:pt x="22100" y="1510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67565992-0A02-5F47-9F5E-62EDA4D627AA}"/>
                  </a:ext>
                </a:extLst>
              </p:cNvPr>
              <p:cNvSpPr/>
              <p:nvPr/>
            </p:nvSpPr>
            <p:spPr>
              <a:xfrm rot="-1917689">
                <a:off x="5889555" y="3182606"/>
                <a:ext cx="68763" cy="47308"/>
              </a:xfrm>
              <a:custGeom>
                <a:avLst/>
                <a:gdLst>
                  <a:gd name="connsiteX0" fmla="*/ 68255 w 68763"/>
                  <a:gd name="connsiteY0" fmla="*/ 29383 h 47308"/>
                  <a:gd name="connsiteX1" fmla="*/ 527 w 68763"/>
                  <a:gd name="connsiteY1" fmla="*/ -104 h 47308"/>
                  <a:gd name="connsiteX2" fmla="*/ 63733 w 68763"/>
                  <a:gd name="connsiteY2" fmla="*/ 47205 h 47308"/>
                  <a:gd name="connsiteX3" fmla="*/ 68255 w 68763"/>
                  <a:gd name="connsiteY3" fmla="*/ 29383 h 47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763" h="47308">
                    <a:moveTo>
                      <a:pt x="68255" y="29383"/>
                    </a:moveTo>
                    <a:cubicBezTo>
                      <a:pt x="46291" y="22482"/>
                      <a:pt x="23965" y="13468"/>
                      <a:pt x="527" y="-104"/>
                    </a:cubicBezTo>
                    <a:cubicBezTo>
                      <a:pt x="-5700" y="25675"/>
                      <a:pt x="43009" y="39428"/>
                      <a:pt x="63733" y="47205"/>
                    </a:cubicBezTo>
                    <a:cubicBezTo>
                      <a:pt x="67506" y="40741"/>
                      <a:pt x="69806" y="34637"/>
                      <a:pt x="68255" y="2938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05AC9298-B536-B541-803B-4111ECF6AF74}"/>
                  </a:ext>
                </a:extLst>
              </p:cNvPr>
              <p:cNvSpPr/>
              <p:nvPr/>
            </p:nvSpPr>
            <p:spPr>
              <a:xfrm rot="-1917689">
                <a:off x="5823948" y="3192074"/>
                <a:ext cx="22164" cy="12543"/>
              </a:xfrm>
              <a:custGeom>
                <a:avLst/>
                <a:gdLst>
                  <a:gd name="connsiteX0" fmla="*/ 22146 w 22164"/>
                  <a:gd name="connsiteY0" fmla="*/ 12441 h 12543"/>
                  <a:gd name="connsiteX1" fmla="*/ 22146 w 22164"/>
                  <a:gd name="connsiteY1" fmla="*/ 12441 h 12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64" h="12543">
                    <a:moveTo>
                      <a:pt x="22146" y="12441"/>
                    </a:moveTo>
                    <a:cubicBezTo>
                      <a:pt x="-8811" y="-11381"/>
                      <a:pt x="-5969" y="4637"/>
                      <a:pt x="22146" y="12441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B0788517-871C-C641-A5E2-F0B495C188A0}"/>
                  </a:ext>
                </a:extLst>
              </p:cNvPr>
              <p:cNvSpPr/>
              <p:nvPr/>
            </p:nvSpPr>
            <p:spPr>
              <a:xfrm rot="-1917689">
                <a:off x="5675727" y="3196137"/>
                <a:ext cx="14798" cy="13377"/>
              </a:xfrm>
              <a:custGeom>
                <a:avLst/>
                <a:gdLst>
                  <a:gd name="connsiteX0" fmla="*/ 14779 w 14798"/>
                  <a:gd name="connsiteY0" fmla="*/ 13278 h 13377"/>
                  <a:gd name="connsiteX1" fmla="*/ 14779 w 14798"/>
                  <a:gd name="connsiteY1" fmla="*/ 13278 h 13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98" h="13377">
                    <a:moveTo>
                      <a:pt x="14779" y="13278"/>
                    </a:moveTo>
                    <a:cubicBezTo>
                      <a:pt x="4365" y="-13969"/>
                      <a:pt x="-12535" y="7973"/>
                      <a:pt x="14779" y="1327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FE4489C5-9F75-964E-8901-D50AF11467CA}"/>
                  </a:ext>
                </a:extLst>
              </p:cNvPr>
              <p:cNvSpPr/>
              <p:nvPr/>
            </p:nvSpPr>
            <p:spPr>
              <a:xfrm rot="-1917689">
                <a:off x="5700177" y="3191848"/>
                <a:ext cx="30440" cy="24698"/>
              </a:xfrm>
              <a:custGeom>
                <a:avLst/>
                <a:gdLst>
                  <a:gd name="connsiteX0" fmla="*/ 30421 w 30440"/>
                  <a:gd name="connsiteY0" fmla="*/ 22769 h 24698"/>
                  <a:gd name="connsiteX1" fmla="*/ -20 w 30440"/>
                  <a:gd name="connsiteY1" fmla="*/ -100 h 24698"/>
                  <a:gd name="connsiteX2" fmla="*/ 30421 w 30440"/>
                  <a:gd name="connsiteY2" fmla="*/ 22769 h 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440" h="24698">
                    <a:moveTo>
                      <a:pt x="30421" y="22769"/>
                    </a:moveTo>
                    <a:cubicBezTo>
                      <a:pt x="26570" y="15146"/>
                      <a:pt x="4012" y="570"/>
                      <a:pt x="-20" y="-100"/>
                    </a:cubicBezTo>
                    <a:cubicBezTo>
                      <a:pt x="4864" y="6647"/>
                      <a:pt x="17836" y="31474"/>
                      <a:pt x="30421" y="2276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13A565B4-8649-6D4D-909B-219DAEB588DD}"/>
                  </a:ext>
                </a:extLst>
              </p:cNvPr>
              <p:cNvSpPr/>
              <p:nvPr/>
            </p:nvSpPr>
            <p:spPr>
              <a:xfrm rot="-1917689">
                <a:off x="5770119" y="3191559"/>
                <a:ext cx="47135" cy="29510"/>
              </a:xfrm>
              <a:custGeom>
                <a:avLst/>
                <a:gdLst>
                  <a:gd name="connsiteX0" fmla="*/ 47117 w 47135"/>
                  <a:gd name="connsiteY0" fmla="*/ 29152 h 29510"/>
                  <a:gd name="connsiteX1" fmla="*/ 2929 w 47135"/>
                  <a:gd name="connsiteY1" fmla="*/ 926 h 29510"/>
                  <a:gd name="connsiteX2" fmla="*/ 47117 w 47135"/>
                  <a:gd name="connsiteY2" fmla="*/ 29152 h 29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35" h="29510">
                    <a:moveTo>
                      <a:pt x="47117" y="29152"/>
                    </a:moveTo>
                    <a:cubicBezTo>
                      <a:pt x="34403" y="21142"/>
                      <a:pt x="4997" y="2085"/>
                      <a:pt x="2929" y="926"/>
                    </a:cubicBezTo>
                    <a:cubicBezTo>
                      <a:pt x="-11179" y="-6929"/>
                      <a:pt x="28951" y="32963"/>
                      <a:pt x="47117" y="2915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18FC26E6-35AD-BC4E-BF82-A53B30D57D63}"/>
                  </a:ext>
                </a:extLst>
              </p:cNvPr>
              <p:cNvSpPr/>
              <p:nvPr/>
            </p:nvSpPr>
            <p:spPr>
              <a:xfrm rot="-1917689">
                <a:off x="5597240" y="3190566"/>
                <a:ext cx="68761" cy="43991"/>
              </a:xfrm>
              <a:custGeom>
                <a:avLst/>
                <a:gdLst>
                  <a:gd name="connsiteX0" fmla="*/ -20 w 68761"/>
                  <a:gd name="connsiteY0" fmla="*/ -67 h 43991"/>
                  <a:gd name="connsiteX1" fmla="*/ 68742 w 68761"/>
                  <a:gd name="connsiteY1" fmla="*/ 43894 h 43991"/>
                  <a:gd name="connsiteX2" fmla="*/ -20 w 68761"/>
                  <a:gd name="connsiteY2" fmla="*/ -67 h 43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761" h="43991">
                    <a:moveTo>
                      <a:pt x="-20" y="-67"/>
                    </a:moveTo>
                    <a:cubicBezTo>
                      <a:pt x="17216" y="14380"/>
                      <a:pt x="47061" y="37352"/>
                      <a:pt x="68742" y="43894"/>
                    </a:cubicBezTo>
                    <a:cubicBezTo>
                      <a:pt x="49000" y="30708"/>
                      <a:pt x="22306" y="-1227"/>
                      <a:pt x="-20" y="-6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FAF20D95-870C-C74D-BEA5-333EDE8B482A}"/>
                  </a:ext>
                </a:extLst>
              </p:cNvPr>
              <p:cNvSpPr/>
              <p:nvPr/>
            </p:nvSpPr>
            <p:spPr>
              <a:xfrm rot="-1917689">
                <a:off x="5822172" y="3202226"/>
                <a:ext cx="50699" cy="28947"/>
              </a:xfrm>
              <a:custGeom>
                <a:avLst/>
                <a:gdLst>
                  <a:gd name="connsiteX0" fmla="*/ -19 w 50699"/>
                  <a:gd name="connsiteY0" fmla="*/ -102 h 28947"/>
                  <a:gd name="connsiteX1" fmla="*/ 50681 w 50699"/>
                  <a:gd name="connsiteY1" fmla="*/ 28845 h 28947"/>
                  <a:gd name="connsiteX2" fmla="*/ -19 w 50699"/>
                  <a:gd name="connsiteY2" fmla="*/ -102 h 2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699" h="28947">
                    <a:moveTo>
                      <a:pt x="-19" y="-102"/>
                    </a:moveTo>
                    <a:cubicBezTo>
                      <a:pt x="16571" y="8267"/>
                      <a:pt x="35512" y="27196"/>
                      <a:pt x="50681" y="28845"/>
                    </a:cubicBezTo>
                    <a:cubicBezTo>
                      <a:pt x="46133" y="12363"/>
                      <a:pt x="14426" y="1391"/>
                      <a:pt x="-19" y="-10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7D6DFA84-861A-794E-AC89-94DF11E40555}"/>
                  </a:ext>
                </a:extLst>
              </p:cNvPr>
              <p:cNvSpPr/>
              <p:nvPr/>
            </p:nvSpPr>
            <p:spPr>
              <a:xfrm rot="-1917689">
                <a:off x="5919505" y="3210199"/>
                <a:ext cx="48993" cy="55583"/>
              </a:xfrm>
              <a:custGeom>
                <a:avLst/>
                <a:gdLst>
                  <a:gd name="connsiteX0" fmla="*/ 48976 w 48993"/>
                  <a:gd name="connsiteY0" fmla="*/ 21202 h 55583"/>
                  <a:gd name="connsiteX1" fmla="*/ -18 w 48993"/>
                  <a:gd name="connsiteY1" fmla="*/ 213 h 55583"/>
                  <a:gd name="connsiteX2" fmla="*/ 26908 w 48993"/>
                  <a:gd name="connsiteY2" fmla="*/ 55480 h 55583"/>
                  <a:gd name="connsiteX3" fmla="*/ 48976 w 48993"/>
                  <a:gd name="connsiteY3" fmla="*/ 21202 h 5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993" h="55583">
                    <a:moveTo>
                      <a:pt x="48976" y="21202"/>
                    </a:moveTo>
                    <a:cubicBezTo>
                      <a:pt x="33058" y="16206"/>
                      <a:pt x="14091" y="-2775"/>
                      <a:pt x="-18" y="213"/>
                    </a:cubicBezTo>
                    <a:cubicBezTo>
                      <a:pt x="11869" y="18034"/>
                      <a:pt x="16727" y="37272"/>
                      <a:pt x="26908" y="55480"/>
                    </a:cubicBezTo>
                    <a:cubicBezTo>
                      <a:pt x="34221" y="44071"/>
                      <a:pt x="41611" y="32585"/>
                      <a:pt x="48976" y="2120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6E6A06A8-629B-B942-90DD-674BBE69E0FD}"/>
                  </a:ext>
                </a:extLst>
              </p:cNvPr>
              <p:cNvSpPr/>
              <p:nvPr/>
            </p:nvSpPr>
            <p:spPr>
              <a:xfrm rot="-1917689">
                <a:off x="5824356" y="3176492"/>
                <a:ext cx="122384" cy="189725"/>
              </a:xfrm>
              <a:custGeom>
                <a:avLst/>
                <a:gdLst>
                  <a:gd name="connsiteX0" fmla="*/ 122363 w 122384"/>
                  <a:gd name="connsiteY0" fmla="*/ 143782 h 189725"/>
                  <a:gd name="connsiteX1" fmla="*/ 90864 w 122384"/>
                  <a:gd name="connsiteY1" fmla="*/ 57971 h 189725"/>
                  <a:gd name="connsiteX2" fmla="*/ -17 w 122384"/>
                  <a:gd name="connsiteY2" fmla="*/ -103 h 189725"/>
                  <a:gd name="connsiteX3" fmla="*/ 85954 w 122384"/>
                  <a:gd name="connsiteY3" fmla="*/ 189623 h 189725"/>
                  <a:gd name="connsiteX4" fmla="*/ 122363 w 122384"/>
                  <a:gd name="connsiteY4" fmla="*/ 143782 h 189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84" h="189725">
                    <a:moveTo>
                      <a:pt x="122363" y="143782"/>
                    </a:moveTo>
                    <a:cubicBezTo>
                      <a:pt x="122699" y="112852"/>
                      <a:pt x="99675" y="86944"/>
                      <a:pt x="90864" y="57971"/>
                    </a:cubicBezTo>
                    <a:cubicBezTo>
                      <a:pt x="56806" y="40819"/>
                      <a:pt x="29544" y="11048"/>
                      <a:pt x="-17" y="-103"/>
                    </a:cubicBezTo>
                    <a:cubicBezTo>
                      <a:pt x="32464" y="62246"/>
                      <a:pt x="54584" y="126913"/>
                      <a:pt x="85954" y="189623"/>
                    </a:cubicBezTo>
                    <a:cubicBezTo>
                      <a:pt x="97660" y="177081"/>
                      <a:pt x="112880" y="135309"/>
                      <a:pt x="122363" y="14378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31DAE8BF-C7E1-E945-80F9-4A937C3296FC}"/>
                  </a:ext>
                </a:extLst>
              </p:cNvPr>
              <p:cNvSpPr/>
              <p:nvPr/>
            </p:nvSpPr>
            <p:spPr>
              <a:xfrm rot="-1917689">
                <a:off x="5712989" y="3218388"/>
                <a:ext cx="17713" cy="26496"/>
              </a:xfrm>
              <a:custGeom>
                <a:avLst/>
                <a:gdLst>
                  <a:gd name="connsiteX0" fmla="*/ -19 w 17713"/>
                  <a:gd name="connsiteY0" fmla="*/ -52 h 26496"/>
                  <a:gd name="connsiteX1" fmla="*/ 14219 w 17713"/>
                  <a:gd name="connsiteY1" fmla="*/ 26397 h 26496"/>
                  <a:gd name="connsiteX2" fmla="*/ -19 w 17713"/>
                  <a:gd name="connsiteY2" fmla="*/ -52 h 2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713" h="26496">
                    <a:moveTo>
                      <a:pt x="-19" y="-52"/>
                    </a:moveTo>
                    <a:cubicBezTo>
                      <a:pt x="7242" y="8214"/>
                      <a:pt x="9542" y="17589"/>
                      <a:pt x="14219" y="26397"/>
                    </a:cubicBezTo>
                    <a:cubicBezTo>
                      <a:pt x="23703" y="15761"/>
                      <a:pt x="12049" y="-1108"/>
                      <a:pt x="-19" y="-5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0D6C51F9-A42A-7143-A1DD-B40677275C2B}"/>
                  </a:ext>
                </a:extLst>
              </p:cNvPr>
              <p:cNvSpPr/>
              <p:nvPr/>
            </p:nvSpPr>
            <p:spPr>
              <a:xfrm rot="-1917689">
                <a:off x="5683451" y="1771367"/>
                <a:ext cx="172365" cy="298678"/>
              </a:xfrm>
              <a:custGeom>
                <a:avLst/>
                <a:gdLst>
                  <a:gd name="connsiteX0" fmla="*/ 139932 w 172365"/>
                  <a:gd name="connsiteY0" fmla="*/ 120665 h 298678"/>
                  <a:gd name="connsiteX1" fmla="*/ 109311 w 172365"/>
                  <a:gd name="connsiteY1" fmla="*/ 38924 h 298678"/>
                  <a:gd name="connsiteX2" fmla="*/ 139932 w 172365"/>
                  <a:gd name="connsiteY2" fmla="*/ 120665 h 298678"/>
                  <a:gd name="connsiteX3" fmla="*/ 164119 w 172365"/>
                  <a:gd name="connsiteY3" fmla="*/ 66995 h 298678"/>
                  <a:gd name="connsiteX4" fmla="*/ -46 w 172365"/>
                  <a:gd name="connsiteY4" fmla="*/ 31198 h 298678"/>
                  <a:gd name="connsiteX5" fmla="*/ 115565 w 172365"/>
                  <a:gd name="connsiteY5" fmla="*/ 298570 h 298678"/>
                  <a:gd name="connsiteX6" fmla="*/ 132232 w 172365"/>
                  <a:gd name="connsiteY6" fmla="*/ 278122 h 298678"/>
                  <a:gd name="connsiteX7" fmla="*/ 109182 w 172365"/>
                  <a:gd name="connsiteY7" fmla="*/ 211549 h 298678"/>
                  <a:gd name="connsiteX8" fmla="*/ 136961 w 172365"/>
                  <a:gd name="connsiteY8" fmla="*/ 270731 h 298678"/>
                  <a:gd name="connsiteX9" fmla="*/ 164119 w 172365"/>
                  <a:gd name="connsiteY9" fmla="*/ 66995 h 29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2365" h="298678">
                    <a:moveTo>
                      <a:pt x="139932" y="120665"/>
                    </a:moveTo>
                    <a:cubicBezTo>
                      <a:pt x="135695" y="108767"/>
                      <a:pt x="135953" y="59913"/>
                      <a:pt x="109311" y="38924"/>
                    </a:cubicBezTo>
                    <a:cubicBezTo>
                      <a:pt x="140785" y="53114"/>
                      <a:pt x="138821" y="92826"/>
                      <a:pt x="139932" y="120665"/>
                    </a:cubicBezTo>
                    <a:close/>
                    <a:moveTo>
                      <a:pt x="164119" y="66995"/>
                    </a:moveTo>
                    <a:cubicBezTo>
                      <a:pt x="142465" y="-8179"/>
                      <a:pt x="55382" y="-20309"/>
                      <a:pt x="-46" y="31198"/>
                    </a:cubicBezTo>
                    <a:cubicBezTo>
                      <a:pt x="43366" y="119275"/>
                      <a:pt x="70344" y="210931"/>
                      <a:pt x="115565" y="298570"/>
                    </a:cubicBezTo>
                    <a:cubicBezTo>
                      <a:pt x="120578" y="289196"/>
                      <a:pt x="126263" y="282887"/>
                      <a:pt x="132232" y="278122"/>
                    </a:cubicBezTo>
                    <a:cubicBezTo>
                      <a:pt x="126392" y="255536"/>
                      <a:pt x="113601" y="234419"/>
                      <a:pt x="109182" y="211549"/>
                    </a:cubicBezTo>
                    <a:cubicBezTo>
                      <a:pt x="120113" y="230916"/>
                      <a:pt x="122438" y="252214"/>
                      <a:pt x="136961" y="270731"/>
                    </a:cubicBezTo>
                    <a:cubicBezTo>
                      <a:pt x="173809" y="212502"/>
                      <a:pt x="179985" y="122391"/>
                      <a:pt x="164119" y="6699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DC6F8CAF-FD6C-364D-81AC-98FB404C54CF}"/>
                  </a:ext>
                </a:extLst>
              </p:cNvPr>
              <p:cNvSpPr/>
              <p:nvPr/>
            </p:nvSpPr>
            <p:spPr>
              <a:xfrm rot="-1917689">
                <a:off x="5535033" y="2320352"/>
                <a:ext cx="123646" cy="252255"/>
              </a:xfrm>
              <a:custGeom>
                <a:avLst/>
                <a:gdLst>
                  <a:gd name="connsiteX0" fmla="*/ -36 w 123646"/>
                  <a:gd name="connsiteY0" fmla="*/ 18364 h 252255"/>
                  <a:gd name="connsiteX1" fmla="*/ 95600 w 123646"/>
                  <a:gd name="connsiteY1" fmla="*/ 252154 h 252255"/>
                  <a:gd name="connsiteX2" fmla="*/ 108882 w 123646"/>
                  <a:gd name="connsiteY2" fmla="*/ 177726 h 252255"/>
                  <a:gd name="connsiteX3" fmla="*/ 118882 w 123646"/>
                  <a:gd name="connsiteY3" fmla="*/ 194466 h 252255"/>
                  <a:gd name="connsiteX4" fmla="*/ 123611 w 123646"/>
                  <a:gd name="connsiteY4" fmla="*/ 187152 h 252255"/>
                  <a:gd name="connsiteX5" fmla="*/ 36037 w 123646"/>
                  <a:gd name="connsiteY5" fmla="*/ -102 h 252255"/>
                  <a:gd name="connsiteX6" fmla="*/ -36 w 123646"/>
                  <a:gd name="connsiteY6" fmla="*/ 18364 h 252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646" h="252255">
                    <a:moveTo>
                      <a:pt x="-36" y="18364"/>
                    </a:moveTo>
                    <a:cubicBezTo>
                      <a:pt x="39190" y="94697"/>
                      <a:pt x="59837" y="175099"/>
                      <a:pt x="95600" y="252154"/>
                    </a:cubicBezTo>
                    <a:cubicBezTo>
                      <a:pt x="109631" y="225293"/>
                      <a:pt x="121285" y="198895"/>
                      <a:pt x="108882" y="177726"/>
                    </a:cubicBezTo>
                    <a:cubicBezTo>
                      <a:pt x="114618" y="182799"/>
                      <a:pt x="111595" y="189830"/>
                      <a:pt x="118882" y="194466"/>
                    </a:cubicBezTo>
                    <a:cubicBezTo>
                      <a:pt x="120458" y="192045"/>
                      <a:pt x="122035" y="189599"/>
                      <a:pt x="123611" y="187152"/>
                    </a:cubicBezTo>
                    <a:cubicBezTo>
                      <a:pt x="96892" y="124210"/>
                      <a:pt x="72059" y="60857"/>
                      <a:pt x="36037" y="-102"/>
                    </a:cubicBezTo>
                    <a:cubicBezTo>
                      <a:pt x="24590" y="8526"/>
                      <a:pt x="10791" y="6491"/>
                      <a:pt x="-36" y="18364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EE308A4D-0D01-FF47-A417-EEB83B1BF00D}"/>
                  </a:ext>
                </a:extLst>
              </p:cNvPr>
              <p:cNvSpPr/>
              <p:nvPr/>
            </p:nvSpPr>
            <p:spPr>
              <a:xfrm rot="-1917689">
                <a:off x="5853419" y="2498660"/>
                <a:ext cx="12474" cy="47575"/>
              </a:xfrm>
              <a:custGeom>
                <a:avLst/>
                <a:gdLst>
                  <a:gd name="connsiteX0" fmla="*/ 10407 w 12474"/>
                  <a:gd name="connsiteY0" fmla="*/ 37622 h 47575"/>
                  <a:gd name="connsiteX1" fmla="*/ -33 w 12474"/>
                  <a:gd name="connsiteY1" fmla="*/ -107 h 47575"/>
                  <a:gd name="connsiteX2" fmla="*/ 10407 w 12474"/>
                  <a:gd name="connsiteY2" fmla="*/ 37622 h 4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474" h="47575">
                    <a:moveTo>
                      <a:pt x="10407" y="37622"/>
                    </a:moveTo>
                    <a:cubicBezTo>
                      <a:pt x="8598" y="30334"/>
                      <a:pt x="7332" y="15345"/>
                      <a:pt x="-33" y="-107"/>
                    </a:cubicBezTo>
                    <a:cubicBezTo>
                      <a:pt x="794" y="15525"/>
                      <a:pt x="18288" y="69376"/>
                      <a:pt x="10407" y="3762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11A9D824-A699-314B-9EA6-2836E50458E5}"/>
                  </a:ext>
                </a:extLst>
              </p:cNvPr>
              <p:cNvSpPr/>
              <p:nvPr/>
            </p:nvSpPr>
            <p:spPr>
              <a:xfrm rot="-1917689">
                <a:off x="5773209" y="2467034"/>
                <a:ext cx="144009" cy="324571"/>
              </a:xfrm>
              <a:custGeom>
                <a:avLst/>
                <a:gdLst>
                  <a:gd name="connsiteX0" fmla="*/ 102375 w 144009"/>
                  <a:gd name="connsiteY0" fmla="*/ 234998 h 324571"/>
                  <a:gd name="connsiteX1" fmla="*/ 89765 w 144009"/>
                  <a:gd name="connsiteY1" fmla="*/ 206154 h 324571"/>
                  <a:gd name="connsiteX2" fmla="*/ 99352 w 144009"/>
                  <a:gd name="connsiteY2" fmla="*/ 201982 h 324571"/>
                  <a:gd name="connsiteX3" fmla="*/ 102375 w 144009"/>
                  <a:gd name="connsiteY3" fmla="*/ 234998 h 324571"/>
                  <a:gd name="connsiteX4" fmla="*/ 143979 w 144009"/>
                  <a:gd name="connsiteY4" fmla="*/ 251223 h 324571"/>
                  <a:gd name="connsiteX5" fmla="*/ 114288 w 144009"/>
                  <a:gd name="connsiteY5" fmla="*/ 173524 h 324571"/>
                  <a:gd name="connsiteX6" fmla="*/ 79791 w 144009"/>
                  <a:gd name="connsiteY6" fmla="*/ 103114 h 324571"/>
                  <a:gd name="connsiteX7" fmla="*/ 113771 w 144009"/>
                  <a:gd name="connsiteY7" fmla="*/ 190470 h 324571"/>
                  <a:gd name="connsiteX8" fmla="*/ 31831 w 144009"/>
                  <a:gd name="connsiteY8" fmla="*/ -106 h 324571"/>
                  <a:gd name="connsiteX9" fmla="*/ -31 w 144009"/>
                  <a:gd name="connsiteY9" fmla="*/ 27888 h 324571"/>
                  <a:gd name="connsiteX10" fmla="*/ 107259 w 144009"/>
                  <a:gd name="connsiteY10" fmla="*/ 324465 h 324571"/>
                  <a:gd name="connsiteX11" fmla="*/ 143979 w 144009"/>
                  <a:gd name="connsiteY11" fmla="*/ 251223 h 32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4009" h="324571">
                    <a:moveTo>
                      <a:pt x="102375" y="234998"/>
                    </a:moveTo>
                    <a:cubicBezTo>
                      <a:pt x="98396" y="225340"/>
                      <a:pt x="96070" y="215348"/>
                      <a:pt x="89765" y="206154"/>
                    </a:cubicBezTo>
                    <a:cubicBezTo>
                      <a:pt x="92711" y="203553"/>
                      <a:pt x="96484" y="205098"/>
                      <a:pt x="99352" y="201982"/>
                    </a:cubicBezTo>
                    <a:cubicBezTo>
                      <a:pt x="103771" y="212258"/>
                      <a:pt x="105967" y="222997"/>
                      <a:pt x="102375" y="234998"/>
                    </a:cubicBezTo>
                    <a:close/>
                    <a:moveTo>
                      <a:pt x="143979" y="251223"/>
                    </a:moveTo>
                    <a:cubicBezTo>
                      <a:pt x="136381" y="227349"/>
                      <a:pt x="124081" y="199793"/>
                      <a:pt x="114288" y="173524"/>
                    </a:cubicBezTo>
                    <a:cubicBezTo>
                      <a:pt x="105114" y="149007"/>
                      <a:pt x="100721" y="110351"/>
                      <a:pt x="79791" y="103114"/>
                    </a:cubicBezTo>
                    <a:cubicBezTo>
                      <a:pt x="92866" y="131803"/>
                      <a:pt x="105450" y="160673"/>
                      <a:pt x="113771" y="190470"/>
                    </a:cubicBezTo>
                    <a:cubicBezTo>
                      <a:pt x="85760" y="127091"/>
                      <a:pt x="63873" y="62398"/>
                      <a:pt x="31831" y="-106"/>
                    </a:cubicBezTo>
                    <a:cubicBezTo>
                      <a:pt x="21546" y="10891"/>
                      <a:pt x="11546" y="23175"/>
                      <a:pt x="-31" y="27888"/>
                    </a:cubicBezTo>
                    <a:cubicBezTo>
                      <a:pt x="38834" y="126035"/>
                      <a:pt x="71108" y="225701"/>
                      <a:pt x="107259" y="324465"/>
                    </a:cubicBezTo>
                    <a:cubicBezTo>
                      <a:pt x="119585" y="300051"/>
                      <a:pt x="132040" y="275585"/>
                      <a:pt x="143979" y="25122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207528CA-A84E-3745-AEFA-8C82120E878B}"/>
                  </a:ext>
                </a:extLst>
              </p:cNvPr>
              <p:cNvSpPr/>
              <p:nvPr/>
            </p:nvSpPr>
            <p:spPr>
              <a:xfrm rot="-1917689">
                <a:off x="5991541" y="2671545"/>
                <a:ext cx="16873" cy="38372"/>
              </a:xfrm>
              <a:custGeom>
                <a:avLst/>
                <a:gdLst>
                  <a:gd name="connsiteX0" fmla="*/ 16845 w 16873"/>
                  <a:gd name="connsiteY0" fmla="*/ 38264 h 38372"/>
                  <a:gd name="connsiteX1" fmla="*/ -28 w 16873"/>
                  <a:gd name="connsiteY1" fmla="*/ -109 h 38372"/>
                  <a:gd name="connsiteX2" fmla="*/ 16845 w 16873"/>
                  <a:gd name="connsiteY2" fmla="*/ 38264 h 3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873" h="38372">
                    <a:moveTo>
                      <a:pt x="16845" y="38264"/>
                    </a:moveTo>
                    <a:cubicBezTo>
                      <a:pt x="9610" y="27216"/>
                      <a:pt x="11445" y="3085"/>
                      <a:pt x="-28" y="-109"/>
                    </a:cubicBezTo>
                    <a:cubicBezTo>
                      <a:pt x="6096" y="11223"/>
                      <a:pt x="9248" y="34247"/>
                      <a:pt x="16845" y="38264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D119AF6F-DB6A-8344-A87B-89ABB8259029}"/>
                  </a:ext>
                </a:extLst>
              </p:cNvPr>
              <p:cNvSpPr/>
              <p:nvPr/>
            </p:nvSpPr>
            <p:spPr>
              <a:xfrm rot="-1917689">
                <a:off x="5200568" y="2999564"/>
                <a:ext cx="1228017" cy="1141935"/>
              </a:xfrm>
              <a:custGeom>
                <a:avLst/>
                <a:gdLst>
                  <a:gd name="connsiteX0" fmla="*/ 629954 w 1228017"/>
                  <a:gd name="connsiteY0" fmla="*/ 970395 h 1141935"/>
                  <a:gd name="connsiteX1" fmla="*/ 870090 w 1228017"/>
                  <a:gd name="connsiteY1" fmla="*/ 591870 h 1141935"/>
                  <a:gd name="connsiteX2" fmla="*/ 906783 w 1228017"/>
                  <a:gd name="connsiteY2" fmla="*/ 604953 h 1141935"/>
                  <a:gd name="connsiteX3" fmla="*/ 629954 w 1228017"/>
                  <a:gd name="connsiteY3" fmla="*/ 970395 h 1141935"/>
                  <a:gd name="connsiteX4" fmla="*/ 649877 w 1228017"/>
                  <a:gd name="connsiteY4" fmla="*/ 858728 h 1141935"/>
                  <a:gd name="connsiteX5" fmla="*/ 633391 w 1228017"/>
                  <a:gd name="connsiteY5" fmla="*/ 889761 h 1141935"/>
                  <a:gd name="connsiteX6" fmla="*/ 649877 w 1228017"/>
                  <a:gd name="connsiteY6" fmla="*/ 858728 h 1141935"/>
                  <a:gd name="connsiteX7" fmla="*/ 725435 w 1228017"/>
                  <a:gd name="connsiteY7" fmla="*/ 741292 h 1141935"/>
                  <a:gd name="connsiteX8" fmla="*/ 704297 w 1228017"/>
                  <a:gd name="connsiteY8" fmla="*/ 779510 h 1141935"/>
                  <a:gd name="connsiteX9" fmla="*/ 725435 w 1228017"/>
                  <a:gd name="connsiteY9" fmla="*/ 741292 h 1141935"/>
                  <a:gd name="connsiteX10" fmla="*/ 774092 w 1228017"/>
                  <a:gd name="connsiteY10" fmla="*/ 654889 h 1141935"/>
                  <a:gd name="connsiteX11" fmla="*/ 834817 w 1228017"/>
                  <a:gd name="connsiteY11" fmla="*/ 565911 h 1141935"/>
                  <a:gd name="connsiteX12" fmla="*/ 749105 w 1228017"/>
                  <a:gd name="connsiteY12" fmla="*/ 704516 h 1141935"/>
                  <a:gd name="connsiteX13" fmla="*/ 774092 w 1228017"/>
                  <a:gd name="connsiteY13" fmla="*/ 654889 h 1141935"/>
                  <a:gd name="connsiteX14" fmla="*/ 897636 w 1228017"/>
                  <a:gd name="connsiteY14" fmla="*/ 505853 h 1141935"/>
                  <a:gd name="connsiteX15" fmla="*/ 945777 w 1228017"/>
                  <a:gd name="connsiteY15" fmla="*/ 522799 h 1141935"/>
                  <a:gd name="connsiteX16" fmla="*/ 919187 w 1228017"/>
                  <a:gd name="connsiteY16" fmla="*/ 574898 h 1141935"/>
                  <a:gd name="connsiteX17" fmla="*/ 873216 w 1228017"/>
                  <a:gd name="connsiteY17" fmla="*/ 538560 h 1141935"/>
                  <a:gd name="connsiteX18" fmla="*/ 897636 w 1228017"/>
                  <a:gd name="connsiteY18" fmla="*/ 505853 h 1141935"/>
                  <a:gd name="connsiteX19" fmla="*/ 904638 w 1228017"/>
                  <a:gd name="connsiteY19" fmla="*/ 759088 h 1141935"/>
                  <a:gd name="connsiteX20" fmla="*/ 922675 w 1228017"/>
                  <a:gd name="connsiteY20" fmla="*/ 725660 h 1141935"/>
                  <a:gd name="connsiteX21" fmla="*/ 904638 w 1228017"/>
                  <a:gd name="connsiteY21" fmla="*/ 759088 h 1141935"/>
                  <a:gd name="connsiteX22" fmla="*/ 698431 w 1228017"/>
                  <a:gd name="connsiteY22" fmla="*/ 1041835 h 1141935"/>
                  <a:gd name="connsiteX23" fmla="*/ 736598 w 1228017"/>
                  <a:gd name="connsiteY23" fmla="*/ 1004055 h 1141935"/>
                  <a:gd name="connsiteX24" fmla="*/ 698431 w 1228017"/>
                  <a:gd name="connsiteY24" fmla="*/ 1041835 h 1141935"/>
                  <a:gd name="connsiteX25" fmla="*/ 595405 w 1228017"/>
                  <a:gd name="connsiteY25" fmla="*/ 937997 h 1141935"/>
                  <a:gd name="connsiteX26" fmla="*/ 605535 w 1228017"/>
                  <a:gd name="connsiteY26" fmla="*/ 916828 h 1141935"/>
                  <a:gd name="connsiteX27" fmla="*/ 595405 w 1228017"/>
                  <a:gd name="connsiteY27" fmla="*/ 937997 h 1141935"/>
                  <a:gd name="connsiteX28" fmla="*/ 538272 w 1228017"/>
                  <a:gd name="connsiteY28" fmla="*/ 638870 h 1141935"/>
                  <a:gd name="connsiteX29" fmla="*/ 554706 w 1228017"/>
                  <a:gd name="connsiteY29" fmla="*/ 607966 h 1141935"/>
                  <a:gd name="connsiteX30" fmla="*/ 538272 w 1228017"/>
                  <a:gd name="connsiteY30" fmla="*/ 638870 h 1141935"/>
                  <a:gd name="connsiteX31" fmla="*/ 366019 w 1228017"/>
                  <a:gd name="connsiteY31" fmla="*/ 1057390 h 1141935"/>
                  <a:gd name="connsiteX32" fmla="*/ 388371 w 1228017"/>
                  <a:gd name="connsiteY32" fmla="*/ 995659 h 1141935"/>
                  <a:gd name="connsiteX33" fmla="*/ 366019 w 1228017"/>
                  <a:gd name="connsiteY33" fmla="*/ 1057390 h 1141935"/>
                  <a:gd name="connsiteX34" fmla="*/ 545688 w 1228017"/>
                  <a:gd name="connsiteY34" fmla="*/ 422541 h 1141935"/>
                  <a:gd name="connsiteX35" fmla="*/ 532458 w 1228017"/>
                  <a:gd name="connsiteY35" fmla="*/ 448578 h 1141935"/>
                  <a:gd name="connsiteX36" fmla="*/ 545688 w 1228017"/>
                  <a:gd name="connsiteY36" fmla="*/ 422541 h 1141935"/>
                  <a:gd name="connsiteX37" fmla="*/ 667965 w 1228017"/>
                  <a:gd name="connsiteY37" fmla="*/ 286459 h 1141935"/>
                  <a:gd name="connsiteX38" fmla="*/ 671480 w 1228017"/>
                  <a:gd name="connsiteY38" fmla="*/ 302530 h 1141935"/>
                  <a:gd name="connsiteX39" fmla="*/ 649050 w 1228017"/>
                  <a:gd name="connsiteY39" fmla="*/ 315844 h 1141935"/>
                  <a:gd name="connsiteX40" fmla="*/ 667965 w 1228017"/>
                  <a:gd name="connsiteY40" fmla="*/ 286459 h 1141935"/>
                  <a:gd name="connsiteX41" fmla="*/ 798486 w 1228017"/>
                  <a:gd name="connsiteY41" fmla="*/ 977992 h 1141935"/>
                  <a:gd name="connsiteX42" fmla="*/ 986449 w 1228017"/>
                  <a:gd name="connsiteY42" fmla="*/ 718036 h 1141935"/>
                  <a:gd name="connsiteX43" fmla="*/ 943890 w 1228017"/>
                  <a:gd name="connsiteY43" fmla="*/ 601064 h 1141935"/>
                  <a:gd name="connsiteX44" fmla="*/ 1008827 w 1228017"/>
                  <a:gd name="connsiteY44" fmla="*/ 473224 h 1141935"/>
                  <a:gd name="connsiteX45" fmla="*/ 1035495 w 1228017"/>
                  <a:gd name="connsiteY45" fmla="*/ 469567 h 1141935"/>
                  <a:gd name="connsiteX46" fmla="*/ 1228006 w 1228017"/>
                  <a:gd name="connsiteY46" fmla="*/ 143476 h 1141935"/>
                  <a:gd name="connsiteX47" fmla="*/ 1181700 w 1228017"/>
                  <a:gd name="connsiteY47" fmla="*/ -100 h 1141935"/>
                  <a:gd name="connsiteX48" fmla="*/ 1067950 w 1228017"/>
                  <a:gd name="connsiteY48" fmla="*/ 203585 h 1141935"/>
                  <a:gd name="connsiteX49" fmla="*/ 1105419 w 1228017"/>
                  <a:gd name="connsiteY49" fmla="*/ 307011 h 1141935"/>
                  <a:gd name="connsiteX50" fmla="*/ 1064126 w 1228017"/>
                  <a:gd name="connsiteY50" fmla="*/ 214916 h 1141935"/>
                  <a:gd name="connsiteX51" fmla="*/ 1027200 w 1228017"/>
                  <a:gd name="connsiteY51" fmla="*/ 277703 h 1141935"/>
                  <a:gd name="connsiteX52" fmla="*/ 1066219 w 1228017"/>
                  <a:gd name="connsiteY52" fmla="*/ 378683 h 1141935"/>
                  <a:gd name="connsiteX53" fmla="*/ 1020921 w 1228017"/>
                  <a:gd name="connsiteY53" fmla="*/ 287490 h 1141935"/>
                  <a:gd name="connsiteX54" fmla="*/ 1018957 w 1228017"/>
                  <a:gd name="connsiteY54" fmla="*/ 317364 h 1141935"/>
                  <a:gd name="connsiteX55" fmla="*/ 1008336 w 1228017"/>
                  <a:gd name="connsiteY55" fmla="*/ 307088 h 1141935"/>
                  <a:gd name="connsiteX56" fmla="*/ 1038751 w 1228017"/>
                  <a:gd name="connsiteY56" fmla="*/ 426739 h 1141935"/>
                  <a:gd name="connsiteX57" fmla="*/ 992548 w 1228017"/>
                  <a:gd name="connsiteY57" fmla="*/ 331580 h 1141935"/>
                  <a:gd name="connsiteX58" fmla="*/ 928799 w 1228017"/>
                  <a:gd name="connsiteY58" fmla="*/ 435933 h 1141935"/>
                  <a:gd name="connsiteX59" fmla="*/ 930918 w 1228017"/>
                  <a:gd name="connsiteY59" fmla="*/ 464931 h 1141935"/>
                  <a:gd name="connsiteX60" fmla="*/ 912029 w 1228017"/>
                  <a:gd name="connsiteY60" fmla="*/ 445925 h 1141935"/>
                  <a:gd name="connsiteX61" fmla="*/ 847092 w 1228017"/>
                  <a:gd name="connsiteY61" fmla="*/ 525349 h 1141935"/>
                  <a:gd name="connsiteX62" fmla="*/ 800682 w 1228017"/>
                  <a:gd name="connsiteY62" fmla="*/ 554399 h 1141935"/>
                  <a:gd name="connsiteX63" fmla="*/ 549978 w 1228017"/>
                  <a:gd name="connsiteY63" fmla="*/ 933207 h 1141935"/>
                  <a:gd name="connsiteX64" fmla="*/ 542665 w 1228017"/>
                  <a:gd name="connsiteY64" fmla="*/ 928468 h 1141935"/>
                  <a:gd name="connsiteX65" fmla="*/ 831122 w 1228017"/>
                  <a:gd name="connsiteY65" fmla="*/ 490968 h 1141935"/>
                  <a:gd name="connsiteX66" fmla="*/ 729543 w 1228017"/>
                  <a:gd name="connsiteY66" fmla="*/ 287850 h 1141935"/>
                  <a:gd name="connsiteX67" fmla="*/ 378448 w 1228017"/>
                  <a:gd name="connsiteY67" fmla="*/ 844203 h 1141935"/>
                  <a:gd name="connsiteX68" fmla="*/ 299299 w 1228017"/>
                  <a:gd name="connsiteY68" fmla="*/ 810903 h 1141935"/>
                  <a:gd name="connsiteX69" fmla="*/ 709698 w 1228017"/>
                  <a:gd name="connsiteY69" fmla="*/ 264801 h 1141935"/>
                  <a:gd name="connsiteX70" fmla="*/ 610496 w 1228017"/>
                  <a:gd name="connsiteY70" fmla="*/ 149554 h 1141935"/>
                  <a:gd name="connsiteX71" fmla="*/ 128519 w 1228017"/>
                  <a:gd name="connsiteY71" fmla="*/ 763929 h 1141935"/>
                  <a:gd name="connsiteX72" fmla="*/ -11 w 1228017"/>
                  <a:gd name="connsiteY72" fmla="*/ 775081 h 1141935"/>
                  <a:gd name="connsiteX73" fmla="*/ 121491 w 1228017"/>
                  <a:gd name="connsiteY73" fmla="*/ 780231 h 1141935"/>
                  <a:gd name="connsiteX74" fmla="*/ 112421 w 1228017"/>
                  <a:gd name="connsiteY74" fmla="*/ 815823 h 1141935"/>
                  <a:gd name="connsiteX75" fmla="*/ 29989 w 1228017"/>
                  <a:gd name="connsiteY75" fmla="*/ 960068 h 1141935"/>
                  <a:gd name="connsiteX76" fmla="*/ 77174 w 1228017"/>
                  <a:gd name="connsiteY76" fmla="*/ 972970 h 1141935"/>
                  <a:gd name="connsiteX77" fmla="*/ 209736 w 1228017"/>
                  <a:gd name="connsiteY77" fmla="*/ 874618 h 1141935"/>
                  <a:gd name="connsiteX78" fmla="*/ 229400 w 1228017"/>
                  <a:gd name="connsiteY78" fmla="*/ 887211 h 1141935"/>
                  <a:gd name="connsiteX79" fmla="*/ 288265 w 1228017"/>
                  <a:gd name="connsiteY79" fmla="*/ 828055 h 1141935"/>
                  <a:gd name="connsiteX80" fmla="*/ 372996 w 1228017"/>
                  <a:gd name="connsiteY80" fmla="*/ 858032 h 1141935"/>
                  <a:gd name="connsiteX81" fmla="*/ 329455 w 1228017"/>
                  <a:gd name="connsiteY81" fmla="*/ 958008 h 1141935"/>
                  <a:gd name="connsiteX82" fmla="*/ 347517 w 1228017"/>
                  <a:gd name="connsiteY82" fmla="*/ 973022 h 1141935"/>
                  <a:gd name="connsiteX83" fmla="*/ 317594 w 1228017"/>
                  <a:gd name="connsiteY83" fmla="*/ 1067898 h 1141935"/>
                  <a:gd name="connsiteX84" fmla="*/ 97071 w 1228017"/>
                  <a:gd name="connsiteY84" fmla="*/ 1044385 h 1141935"/>
                  <a:gd name="connsiteX85" fmla="*/ 270022 w 1228017"/>
                  <a:gd name="connsiteY85" fmla="*/ 1071992 h 1141935"/>
                  <a:gd name="connsiteX86" fmla="*/ 319791 w 1228017"/>
                  <a:gd name="connsiteY86" fmla="*/ 1096948 h 1141935"/>
                  <a:gd name="connsiteX87" fmla="*/ 240719 w 1228017"/>
                  <a:gd name="connsiteY87" fmla="*/ 1112091 h 1141935"/>
                  <a:gd name="connsiteX88" fmla="*/ 335993 w 1228017"/>
                  <a:gd name="connsiteY88" fmla="*/ 1141836 h 1141935"/>
                  <a:gd name="connsiteX89" fmla="*/ 454885 w 1228017"/>
                  <a:gd name="connsiteY89" fmla="*/ 1134908 h 1141935"/>
                  <a:gd name="connsiteX90" fmla="*/ 427132 w 1228017"/>
                  <a:gd name="connsiteY90" fmla="*/ 1124092 h 1141935"/>
                  <a:gd name="connsiteX91" fmla="*/ 567032 w 1228017"/>
                  <a:gd name="connsiteY91" fmla="*/ 1116752 h 1141935"/>
                  <a:gd name="connsiteX92" fmla="*/ 408682 w 1228017"/>
                  <a:gd name="connsiteY92" fmla="*/ 1088140 h 1141935"/>
                  <a:gd name="connsiteX93" fmla="*/ 437520 w 1228017"/>
                  <a:gd name="connsiteY93" fmla="*/ 1027078 h 1141935"/>
                  <a:gd name="connsiteX94" fmla="*/ 456978 w 1228017"/>
                  <a:gd name="connsiteY94" fmla="*/ 1029190 h 1141935"/>
                  <a:gd name="connsiteX95" fmla="*/ 537910 w 1228017"/>
                  <a:gd name="connsiteY95" fmla="*/ 935885 h 1141935"/>
                  <a:gd name="connsiteX96" fmla="*/ 577730 w 1228017"/>
                  <a:gd name="connsiteY96" fmla="*/ 992363 h 1141935"/>
                  <a:gd name="connsiteX97" fmla="*/ 621659 w 1228017"/>
                  <a:gd name="connsiteY97" fmla="*/ 1048042 h 1141935"/>
                  <a:gd name="connsiteX98" fmla="*/ 798486 w 1228017"/>
                  <a:gd name="connsiteY98" fmla="*/ 977992 h 1141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1228017" h="1141935">
                    <a:moveTo>
                      <a:pt x="629954" y="970395"/>
                    </a:moveTo>
                    <a:cubicBezTo>
                      <a:pt x="714504" y="843559"/>
                      <a:pt x="790630" y="711057"/>
                      <a:pt x="870090" y="591870"/>
                    </a:cubicBezTo>
                    <a:cubicBezTo>
                      <a:pt x="877919" y="576238"/>
                      <a:pt x="894793" y="601682"/>
                      <a:pt x="906783" y="604953"/>
                    </a:cubicBezTo>
                    <a:cubicBezTo>
                      <a:pt x="810605" y="708945"/>
                      <a:pt x="734530" y="904646"/>
                      <a:pt x="629954" y="970395"/>
                    </a:cubicBezTo>
                    <a:close/>
                    <a:moveTo>
                      <a:pt x="649877" y="858728"/>
                    </a:moveTo>
                    <a:cubicBezTo>
                      <a:pt x="657293" y="857955"/>
                      <a:pt x="637499" y="881030"/>
                      <a:pt x="633391" y="889761"/>
                    </a:cubicBezTo>
                    <a:cubicBezTo>
                      <a:pt x="625923" y="890534"/>
                      <a:pt x="645743" y="867484"/>
                      <a:pt x="649877" y="858728"/>
                    </a:cubicBezTo>
                    <a:close/>
                    <a:moveTo>
                      <a:pt x="725435" y="741292"/>
                    </a:moveTo>
                    <a:cubicBezTo>
                      <a:pt x="731766" y="742734"/>
                      <a:pt x="709672" y="768513"/>
                      <a:pt x="704297" y="779510"/>
                    </a:cubicBezTo>
                    <a:cubicBezTo>
                      <a:pt x="697966" y="777991"/>
                      <a:pt x="720060" y="752314"/>
                      <a:pt x="725435" y="741292"/>
                    </a:cubicBezTo>
                    <a:close/>
                    <a:moveTo>
                      <a:pt x="774092" y="654889"/>
                    </a:moveTo>
                    <a:cubicBezTo>
                      <a:pt x="789364" y="628620"/>
                      <a:pt x="814352" y="591201"/>
                      <a:pt x="834817" y="565911"/>
                    </a:cubicBezTo>
                    <a:cubicBezTo>
                      <a:pt x="817479" y="593492"/>
                      <a:pt x="767038" y="679381"/>
                      <a:pt x="749105" y="704516"/>
                    </a:cubicBezTo>
                    <a:cubicBezTo>
                      <a:pt x="714814" y="752572"/>
                      <a:pt x="767296" y="666478"/>
                      <a:pt x="774092" y="654889"/>
                    </a:cubicBezTo>
                    <a:close/>
                    <a:moveTo>
                      <a:pt x="897636" y="505853"/>
                    </a:moveTo>
                    <a:cubicBezTo>
                      <a:pt x="915130" y="517829"/>
                      <a:pt x="931952" y="527306"/>
                      <a:pt x="945777" y="522799"/>
                    </a:cubicBezTo>
                    <a:cubicBezTo>
                      <a:pt x="951332" y="536964"/>
                      <a:pt x="926525" y="557824"/>
                      <a:pt x="919187" y="574898"/>
                    </a:cubicBezTo>
                    <a:cubicBezTo>
                      <a:pt x="900995" y="563387"/>
                      <a:pt x="887765" y="550793"/>
                      <a:pt x="873216" y="538560"/>
                    </a:cubicBezTo>
                    <a:cubicBezTo>
                      <a:pt x="880659" y="524267"/>
                      <a:pt x="889470" y="516387"/>
                      <a:pt x="897636" y="505853"/>
                    </a:cubicBezTo>
                    <a:close/>
                    <a:moveTo>
                      <a:pt x="904638" y="759088"/>
                    </a:moveTo>
                    <a:cubicBezTo>
                      <a:pt x="903527" y="748786"/>
                      <a:pt x="912804" y="732252"/>
                      <a:pt x="922675" y="725660"/>
                    </a:cubicBezTo>
                    <a:cubicBezTo>
                      <a:pt x="924587" y="735060"/>
                      <a:pt x="909367" y="748168"/>
                      <a:pt x="904638" y="759088"/>
                    </a:cubicBezTo>
                    <a:close/>
                    <a:moveTo>
                      <a:pt x="698431" y="1041835"/>
                    </a:moveTo>
                    <a:cubicBezTo>
                      <a:pt x="703083" y="1030555"/>
                      <a:pt x="725822" y="1019069"/>
                      <a:pt x="736598" y="1004055"/>
                    </a:cubicBezTo>
                    <a:cubicBezTo>
                      <a:pt x="733962" y="1024374"/>
                      <a:pt x="710628" y="1033182"/>
                      <a:pt x="698431" y="1041835"/>
                    </a:cubicBezTo>
                    <a:close/>
                    <a:moveTo>
                      <a:pt x="595405" y="937997"/>
                    </a:moveTo>
                    <a:cubicBezTo>
                      <a:pt x="586826" y="941809"/>
                      <a:pt x="602770" y="922468"/>
                      <a:pt x="605535" y="916828"/>
                    </a:cubicBezTo>
                    <a:cubicBezTo>
                      <a:pt x="614062" y="913068"/>
                      <a:pt x="598093" y="932306"/>
                      <a:pt x="595405" y="937997"/>
                    </a:cubicBezTo>
                    <a:close/>
                    <a:moveTo>
                      <a:pt x="538272" y="638870"/>
                    </a:moveTo>
                    <a:cubicBezTo>
                      <a:pt x="535791" y="630294"/>
                      <a:pt x="550469" y="617959"/>
                      <a:pt x="554706" y="607966"/>
                    </a:cubicBezTo>
                    <a:cubicBezTo>
                      <a:pt x="557885" y="607425"/>
                      <a:pt x="546980" y="636501"/>
                      <a:pt x="538272" y="638870"/>
                    </a:cubicBezTo>
                    <a:close/>
                    <a:moveTo>
                      <a:pt x="366019" y="1057390"/>
                    </a:moveTo>
                    <a:cubicBezTo>
                      <a:pt x="364882" y="1038668"/>
                      <a:pt x="377286" y="1017086"/>
                      <a:pt x="388371" y="995659"/>
                    </a:cubicBezTo>
                    <a:cubicBezTo>
                      <a:pt x="385865" y="1015257"/>
                      <a:pt x="378423" y="1035757"/>
                      <a:pt x="366019" y="1057390"/>
                    </a:cubicBezTo>
                    <a:close/>
                    <a:moveTo>
                      <a:pt x="545688" y="422541"/>
                    </a:moveTo>
                    <a:cubicBezTo>
                      <a:pt x="549228" y="429546"/>
                      <a:pt x="535714" y="440182"/>
                      <a:pt x="532458" y="448578"/>
                    </a:cubicBezTo>
                    <a:cubicBezTo>
                      <a:pt x="521941" y="440105"/>
                      <a:pt x="542355" y="429546"/>
                      <a:pt x="545688" y="422541"/>
                    </a:cubicBezTo>
                    <a:close/>
                    <a:moveTo>
                      <a:pt x="667965" y="286459"/>
                    </a:moveTo>
                    <a:cubicBezTo>
                      <a:pt x="673237" y="290940"/>
                      <a:pt x="668637" y="297585"/>
                      <a:pt x="671480" y="302530"/>
                    </a:cubicBezTo>
                    <a:cubicBezTo>
                      <a:pt x="664968" y="311569"/>
                      <a:pt x="655149" y="305208"/>
                      <a:pt x="649050" y="315844"/>
                    </a:cubicBezTo>
                    <a:cubicBezTo>
                      <a:pt x="646466" y="303405"/>
                      <a:pt x="663392" y="298306"/>
                      <a:pt x="667965" y="286459"/>
                    </a:cubicBezTo>
                    <a:close/>
                    <a:moveTo>
                      <a:pt x="798486" y="977992"/>
                    </a:moveTo>
                    <a:cubicBezTo>
                      <a:pt x="849624" y="910441"/>
                      <a:pt x="950867" y="792232"/>
                      <a:pt x="986449" y="718036"/>
                    </a:cubicBezTo>
                    <a:cubicBezTo>
                      <a:pt x="1010094" y="668719"/>
                      <a:pt x="968878" y="634106"/>
                      <a:pt x="943890" y="601064"/>
                    </a:cubicBezTo>
                    <a:cubicBezTo>
                      <a:pt x="974485" y="556923"/>
                      <a:pt x="976217" y="511133"/>
                      <a:pt x="1008827" y="473224"/>
                    </a:cubicBezTo>
                    <a:cubicBezTo>
                      <a:pt x="1016967" y="468434"/>
                      <a:pt x="1028750" y="480589"/>
                      <a:pt x="1035495" y="469567"/>
                    </a:cubicBezTo>
                    <a:cubicBezTo>
                      <a:pt x="1115419" y="365858"/>
                      <a:pt x="1156325" y="252439"/>
                      <a:pt x="1228006" y="143476"/>
                    </a:cubicBezTo>
                    <a:cubicBezTo>
                      <a:pt x="1214208" y="95266"/>
                      <a:pt x="1201804" y="46720"/>
                      <a:pt x="1181700" y="-100"/>
                    </a:cubicBezTo>
                    <a:cubicBezTo>
                      <a:pt x="1143766" y="67761"/>
                      <a:pt x="1105626" y="135724"/>
                      <a:pt x="1067950" y="203585"/>
                    </a:cubicBezTo>
                    <a:cubicBezTo>
                      <a:pt x="1080018" y="238172"/>
                      <a:pt x="1101207" y="270698"/>
                      <a:pt x="1105419" y="307011"/>
                    </a:cubicBezTo>
                    <a:cubicBezTo>
                      <a:pt x="1087434" y="277266"/>
                      <a:pt x="1081930" y="244713"/>
                      <a:pt x="1064126" y="214916"/>
                    </a:cubicBezTo>
                    <a:cubicBezTo>
                      <a:pt x="1049268" y="236343"/>
                      <a:pt x="1043893" y="255813"/>
                      <a:pt x="1027200" y="277703"/>
                    </a:cubicBezTo>
                    <a:cubicBezTo>
                      <a:pt x="1039526" y="311492"/>
                      <a:pt x="1069682" y="341392"/>
                      <a:pt x="1066219" y="378683"/>
                    </a:cubicBezTo>
                    <a:cubicBezTo>
                      <a:pt x="1049965" y="348525"/>
                      <a:pt x="1040895" y="316823"/>
                      <a:pt x="1020921" y="287490"/>
                    </a:cubicBezTo>
                    <a:cubicBezTo>
                      <a:pt x="1003039" y="299851"/>
                      <a:pt x="1028311" y="313835"/>
                      <a:pt x="1018957" y="317364"/>
                    </a:cubicBezTo>
                    <a:cubicBezTo>
                      <a:pt x="1018052" y="314067"/>
                      <a:pt x="1013091" y="296426"/>
                      <a:pt x="1008336" y="307088"/>
                    </a:cubicBezTo>
                    <a:cubicBezTo>
                      <a:pt x="993013" y="352517"/>
                      <a:pt x="1048182" y="382623"/>
                      <a:pt x="1038751" y="426739"/>
                    </a:cubicBezTo>
                    <a:cubicBezTo>
                      <a:pt x="1019319" y="395912"/>
                      <a:pt x="1013324" y="362123"/>
                      <a:pt x="992548" y="331580"/>
                    </a:cubicBezTo>
                    <a:cubicBezTo>
                      <a:pt x="967793" y="367119"/>
                      <a:pt x="954511" y="400213"/>
                      <a:pt x="928799" y="435933"/>
                    </a:cubicBezTo>
                    <a:cubicBezTo>
                      <a:pt x="924381" y="446260"/>
                      <a:pt x="943218" y="459677"/>
                      <a:pt x="930918" y="464931"/>
                    </a:cubicBezTo>
                    <a:cubicBezTo>
                      <a:pt x="923476" y="458956"/>
                      <a:pt x="926551" y="443813"/>
                      <a:pt x="912029" y="445925"/>
                    </a:cubicBezTo>
                    <a:cubicBezTo>
                      <a:pt x="887842" y="460965"/>
                      <a:pt x="867273" y="492281"/>
                      <a:pt x="847092" y="525349"/>
                    </a:cubicBezTo>
                    <a:cubicBezTo>
                      <a:pt x="828461" y="530165"/>
                      <a:pt x="813654" y="538869"/>
                      <a:pt x="800682" y="554399"/>
                    </a:cubicBezTo>
                    <a:cubicBezTo>
                      <a:pt x="709930" y="661997"/>
                      <a:pt x="651557" y="841885"/>
                      <a:pt x="549978" y="933207"/>
                    </a:cubicBezTo>
                    <a:cubicBezTo>
                      <a:pt x="547549" y="931636"/>
                      <a:pt x="545068" y="930039"/>
                      <a:pt x="542665" y="928468"/>
                    </a:cubicBezTo>
                    <a:cubicBezTo>
                      <a:pt x="628610" y="774797"/>
                      <a:pt x="738355" y="646184"/>
                      <a:pt x="831122" y="490968"/>
                    </a:cubicBezTo>
                    <a:cubicBezTo>
                      <a:pt x="795902" y="423545"/>
                      <a:pt x="765487" y="355067"/>
                      <a:pt x="729543" y="287850"/>
                    </a:cubicBezTo>
                    <a:cubicBezTo>
                      <a:pt x="609773" y="478503"/>
                      <a:pt x="482379" y="657954"/>
                      <a:pt x="378448" y="844203"/>
                    </a:cubicBezTo>
                    <a:cubicBezTo>
                      <a:pt x="351523" y="830631"/>
                      <a:pt x="326561" y="826201"/>
                      <a:pt x="299299" y="810903"/>
                    </a:cubicBezTo>
                    <a:cubicBezTo>
                      <a:pt x="440672" y="649738"/>
                      <a:pt x="568221" y="425657"/>
                      <a:pt x="709698" y="264801"/>
                    </a:cubicBezTo>
                    <a:cubicBezTo>
                      <a:pt x="721559" y="216564"/>
                      <a:pt x="648947" y="186768"/>
                      <a:pt x="610496" y="149554"/>
                    </a:cubicBezTo>
                    <a:cubicBezTo>
                      <a:pt x="449251" y="351616"/>
                      <a:pt x="291857" y="571602"/>
                      <a:pt x="128519" y="763929"/>
                    </a:cubicBezTo>
                    <a:cubicBezTo>
                      <a:pt x="85882" y="762229"/>
                      <a:pt x="26785" y="736888"/>
                      <a:pt x="-11" y="775081"/>
                    </a:cubicBezTo>
                    <a:cubicBezTo>
                      <a:pt x="39137" y="770677"/>
                      <a:pt x="79784" y="772994"/>
                      <a:pt x="121491" y="780231"/>
                    </a:cubicBezTo>
                    <a:cubicBezTo>
                      <a:pt x="106891" y="794550"/>
                      <a:pt x="114643" y="804105"/>
                      <a:pt x="112421" y="815823"/>
                    </a:cubicBezTo>
                    <a:cubicBezTo>
                      <a:pt x="79500" y="858702"/>
                      <a:pt x="35648" y="921927"/>
                      <a:pt x="29989" y="960068"/>
                    </a:cubicBezTo>
                    <a:cubicBezTo>
                      <a:pt x="51670" y="970858"/>
                      <a:pt x="58853" y="964832"/>
                      <a:pt x="77174" y="972970"/>
                    </a:cubicBezTo>
                    <a:cubicBezTo>
                      <a:pt x="122679" y="946109"/>
                      <a:pt x="169890" y="926923"/>
                      <a:pt x="209736" y="874618"/>
                    </a:cubicBezTo>
                    <a:cubicBezTo>
                      <a:pt x="216299" y="878790"/>
                      <a:pt x="222863" y="883013"/>
                      <a:pt x="229400" y="887211"/>
                    </a:cubicBezTo>
                    <a:cubicBezTo>
                      <a:pt x="249246" y="868540"/>
                      <a:pt x="268549" y="847113"/>
                      <a:pt x="288265" y="828055"/>
                    </a:cubicBezTo>
                    <a:cubicBezTo>
                      <a:pt x="316354" y="837198"/>
                      <a:pt x="343745" y="843533"/>
                      <a:pt x="372996" y="858032"/>
                    </a:cubicBezTo>
                    <a:cubicBezTo>
                      <a:pt x="351316" y="892877"/>
                      <a:pt x="341290" y="925326"/>
                      <a:pt x="329455" y="958008"/>
                    </a:cubicBezTo>
                    <a:cubicBezTo>
                      <a:pt x="334390" y="963287"/>
                      <a:pt x="349249" y="966403"/>
                      <a:pt x="347517" y="973022"/>
                    </a:cubicBezTo>
                    <a:cubicBezTo>
                      <a:pt x="335889" y="1005034"/>
                      <a:pt x="329713" y="1035835"/>
                      <a:pt x="317594" y="1067898"/>
                    </a:cubicBezTo>
                    <a:cubicBezTo>
                      <a:pt x="240538" y="1043664"/>
                      <a:pt x="165988" y="1031431"/>
                      <a:pt x="97071" y="1044385"/>
                    </a:cubicBezTo>
                    <a:cubicBezTo>
                      <a:pt x="152060" y="1057313"/>
                      <a:pt x="212888" y="1059116"/>
                      <a:pt x="270022" y="1071992"/>
                    </a:cubicBezTo>
                    <a:cubicBezTo>
                      <a:pt x="286405" y="1075727"/>
                      <a:pt x="315811" y="1075006"/>
                      <a:pt x="319791" y="1096948"/>
                    </a:cubicBezTo>
                    <a:cubicBezTo>
                      <a:pt x="294777" y="1101712"/>
                      <a:pt x="255732" y="1093935"/>
                      <a:pt x="240719" y="1112091"/>
                    </a:cubicBezTo>
                    <a:cubicBezTo>
                      <a:pt x="273019" y="1121079"/>
                      <a:pt x="311082" y="1109850"/>
                      <a:pt x="335993" y="1141836"/>
                    </a:cubicBezTo>
                    <a:cubicBezTo>
                      <a:pt x="368862" y="1115413"/>
                      <a:pt x="425995" y="1148043"/>
                      <a:pt x="454885" y="1134908"/>
                    </a:cubicBezTo>
                    <a:cubicBezTo>
                      <a:pt x="447468" y="1136840"/>
                      <a:pt x="425065" y="1138952"/>
                      <a:pt x="427132" y="1124092"/>
                    </a:cubicBezTo>
                    <a:cubicBezTo>
                      <a:pt x="472870" y="1117576"/>
                      <a:pt x="521036" y="1122109"/>
                      <a:pt x="567032" y="1116752"/>
                    </a:cubicBezTo>
                    <a:cubicBezTo>
                      <a:pt x="531993" y="1111421"/>
                      <a:pt x="462120" y="1113147"/>
                      <a:pt x="408682" y="1088140"/>
                    </a:cubicBezTo>
                    <a:cubicBezTo>
                      <a:pt x="423178" y="1066739"/>
                      <a:pt x="433101" y="1046316"/>
                      <a:pt x="437520" y="1027078"/>
                    </a:cubicBezTo>
                    <a:cubicBezTo>
                      <a:pt x="442869" y="1022623"/>
                      <a:pt x="453024" y="1040187"/>
                      <a:pt x="456978" y="1029190"/>
                    </a:cubicBezTo>
                    <a:cubicBezTo>
                      <a:pt x="485687" y="1006038"/>
                      <a:pt x="508969" y="958008"/>
                      <a:pt x="537910" y="935885"/>
                    </a:cubicBezTo>
                    <a:cubicBezTo>
                      <a:pt x="566386" y="947758"/>
                      <a:pt x="568454" y="976267"/>
                      <a:pt x="577730" y="992363"/>
                    </a:cubicBezTo>
                    <a:cubicBezTo>
                      <a:pt x="589049" y="1011910"/>
                      <a:pt x="602511" y="1032332"/>
                      <a:pt x="621659" y="1048042"/>
                    </a:cubicBezTo>
                    <a:cubicBezTo>
                      <a:pt x="706571" y="1117550"/>
                      <a:pt x="746650" y="1046316"/>
                      <a:pt x="798486" y="97799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B64FFBFD-809C-D64A-BEEB-6AE8401D7873}"/>
                  </a:ext>
                </a:extLst>
              </p:cNvPr>
              <p:cNvSpPr/>
              <p:nvPr/>
            </p:nvSpPr>
            <p:spPr>
              <a:xfrm rot="-1917689">
                <a:off x="5495934" y="2325758"/>
                <a:ext cx="395075" cy="751126"/>
              </a:xfrm>
              <a:custGeom>
                <a:avLst/>
                <a:gdLst>
                  <a:gd name="connsiteX0" fmla="*/ 316309 w 395075"/>
                  <a:gd name="connsiteY0" fmla="*/ 600109 h 751126"/>
                  <a:gd name="connsiteX1" fmla="*/ 296722 w 395075"/>
                  <a:gd name="connsiteY1" fmla="*/ 635983 h 751126"/>
                  <a:gd name="connsiteX2" fmla="*/ 288350 w 395075"/>
                  <a:gd name="connsiteY2" fmla="*/ 616797 h 751126"/>
                  <a:gd name="connsiteX3" fmla="*/ 316309 w 395075"/>
                  <a:gd name="connsiteY3" fmla="*/ 600109 h 751126"/>
                  <a:gd name="connsiteX4" fmla="*/ 395045 w 395075"/>
                  <a:gd name="connsiteY4" fmla="*/ 564054 h 751126"/>
                  <a:gd name="connsiteX5" fmla="*/ 277032 w 395075"/>
                  <a:gd name="connsiteY5" fmla="*/ 257175 h 751126"/>
                  <a:gd name="connsiteX6" fmla="*/ 234317 w 395075"/>
                  <a:gd name="connsiteY6" fmla="*/ 129618 h 751126"/>
                  <a:gd name="connsiteX7" fmla="*/ 182585 w 395075"/>
                  <a:gd name="connsiteY7" fmla="*/ -102 h 751126"/>
                  <a:gd name="connsiteX8" fmla="*/ -30 w 395075"/>
                  <a:gd name="connsiteY8" fmla="*/ 197530 h 751126"/>
                  <a:gd name="connsiteX9" fmla="*/ 56871 w 395075"/>
                  <a:gd name="connsiteY9" fmla="*/ 303016 h 751126"/>
                  <a:gd name="connsiteX10" fmla="*/ 77646 w 395075"/>
                  <a:gd name="connsiteY10" fmla="*/ 330135 h 751126"/>
                  <a:gd name="connsiteX11" fmla="*/ 157623 w 395075"/>
                  <a:gd name="connsiteY11" fmla="*/ 232709 h 751126"/>
                  <a:gd name="connsiteX12" fmla="*/ 88680 w 395075"/>
                  <a:gd name="connsiteY12" fmla="*/ 361348 h 751126"/>
                  <a:gd name="connsiteX13" fmla="*/ 271347 w 395075"/>
                  <a:gd name="connsiteY13" fmla="*/ 751024 h 751126"/>
                  <a:gd name="connsiteX14" fmla="*/ 395045 w 395075"/>
                  <a:gd name="connsiteY14" fmla="*/ 564054 h 751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5075" h="751126">
                    <a:moveTo>
                      <a:pt x="316309" y="600109"/>
                    </a:moveTo>
                    <a:cubicBezTo>
                      <a:pt x="317756" y="610384"/>
                      <a:pt x="301994" y="624342"/>
                      <a:pt x="296722" y="635983"/>
                    </a:cubicBezTo>
                    <a:cubicBezTo>
                      <a:pt x="293492" y="629699"/>
                      <a:pt x="291554" y="623081"/>
                      <a:pt x="288350" y="616797"/>
                    </a:cubicBezTo>
                    <a:cubicBezTo>
                      <a:pt x="296774" y="607294"/>
                      <a:pt x="307420" y="607783"/>
                      <a:pt x="316309" y="600109"/>
                    </a:cubicBezTo>
                    <a:close/>
                    <a:moveTo>
                      <a:pt x="395045" y="564054"/>
                    </a:moveTo>
                    <a:cubicBezTo>
                      <a:pt x="350470" y="462894"/>
                      <a:pt x="333829" y="355656"/>
                      <a:pt x="277032" y="257175"/>
                    </a:cubicBezTo>
                    <a:cubicBezTo>
                      <a:pt x="274319" y="212004"/>
                      <a:pt x="250054" y="172008"/>
                      <a:pt x="234317" y="129618"/>
                    </a:cubicBezTo>
                    <a:cubicBezTo>
                      <a:pt x="218296" y="86713"/>
                      <a:pt x="202559" y="38322"/>
                      <a:pt x="182585" y="-102"/>
                    </a:cubicBezTo>
                    <a:cubicBezTo>
                      <a:pt x="114495" y="32888"/>
                      <a:pt x="57026" y="114295"/>
                      <a:pt x="-30" y="197530"/>
                    </a:cubicBezTo>
                    <a:cubicBezTo>
                      <a:pt x="24467" y="228280"/>
                      <a:pt x="40669" y="270953"/>
                      <a:pt x="56871" y="303016"/>
                    </a:cubicBezTo>
                    <a:cubicBezTo>
                      <a:pt x="62375" y="313807"/>
                      <a:pt x="69016" y="328100"/>
                      <a:pt x="77646" y="330135"/>
                    </a:cubicBezTo>
                    <a:cubicBezTo>
                      <a:pt x="103900" y="295908"/>
                      <a:pt x="127441" y="249346"/>
                      <a:pt x="157623" y="232709"/>
                    </a:cubicBezTo>
                    <a:cubicBezTo>
                      <a:pt x="159380" y="270206"/>
                      <a:pt x="111368" y="318520"/>
                      <a:pt x="88680" y="361348"/>
                    </a:cubicBezTo>
                    <a:cubicBezTo>
                      <a:pt x="152868" y="490450"/>
                      <a:pt x="216022" y="619861"/>
                      <a:pt x="271347" y="751024"/>
                    </a:cubicBezTo>
                    <a:cubicBezTo>
                      <a:pt x="310831" y="676416"/>
                      <a:pt x="366827" y="634824"/>
                      <a:pt x="395045" y="564054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761ED7F7-66F0-FD4C-B339-9C03DCA1EF07}"/>
                  </a:ext>
                </a:extLst>
              </p:cNvPr>
              <p:cNvSpPr/>
              <p:nvPr/>
            </p:nvSpPr>
            <p:spPr>
              <a:xfrm rot="-1917689">
                <a:off x="5665027" y="2786882"/>
                <a:ext cx="213111" cy="395419"/>
              </a:xfrm>
              <a:custGeom>
                <a:avLst/>
                <a:gdLst>
                  <a:gd name="connsiteX0" fmla="*/ 210447 w 213111"/>
                  <a:gd name="connsiteY0" fmla="*/ 391789 h 395419"/>
                  <a:gd name="connsiteX1" fmla="*/ 197346 w 213111"/>
                  <a:gd name="connsiteY1" fmla="*/ 341982 h 395419"/>
                  <a:gd name="connsiteX2" fmla="*/ 18866 w 213111"/>
                  <a:gd name="connsiteY2" fmla="*/ -102 h 395419"/>
                  <a:gd name="connsiteX3" fmla="*/ -24 w 213111"/>
                  <a:gd name="connsiteY3" fmla="*/ 29257 h 395419"/>
                  <a:gd name="connsiteX4" fmla="*/ 128765 w 213111"/>
                  <a:gd name="connsiteY4" fmla="*/ 260085 h 395419"/>
                  <a:gd name="connsiteX5" fmla="*/ 130497 w 213111"/>
                  <a:gd name="connsiteY5" fmla="*/ 270309 h 395419"/>
                  <a:gd name="connsiteX6" fmla="*/ 204866 w 213111"/>
                  <a:gd name="connsiteY6" fmla="*/ 395111 h 395419"/>
                  <a:gd name="connsiteX7" fmla="*/ 210447 w 213111"/>
                  <a:gd name="connsiteY7" fmla="*/ 391789 h 395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3111" h="395419">
                    <a:moveTo>
                      <a:pt x="210447" y="391789"/>
                    </a:moveTo>
                    <a:cubicBezTo>
                      <a:pt x="219181" y="374405"/>
                      <a:pt x="204013" y="355785"/>
                      <a:pt x="197346" y="341982"/>
                    </a:cubicBezTo>
                    <a:cubicBezTo>
                      <a:pt x="141841" y="226220"/>
                      <a:pt x="82330" y="110999"/>
                      <a:pt x="18866" y="-102"/>
                    </a:cubicBezTo>
                    <a:cubicBezTo>
                      <a:pt x="12561" y="9684"/>
                      <a:pt x="6255" y="19496"/>
                      <a:pt x="-24" y="29257"/>
                    </a:cubicBezTo>
                    <a:cubicBezTo>
                      <a:pt x="44990" y="105745"/>
                      <a:pt x="77549" y="184937"/>
                      <a:pt x="128765" y="260085"/>
                    </a:cubicBezTo>
                    <a:cubicBezTo>
                      <a:pt x="128972" y="263099"/>
                      <a:pt x="129670" y="266627"/>
                      <a:pt x="130497" y="270309"/>
                    </a:cubicBezTo>
                    <a:cubicBezTo>
                      <a:pt x="159231" y="311051"/>
                      <a:pt x="177552" y="354060"/>
                      <a:pt x="204866" y="395111"/>
                    </a:cubicBezTo>
                    <a:cubicBezTo>
                      <a:pt x="207036" y="395755"/>
                      <a:pt x="209026" y="394956"/>
                      <a:pt x="210447" y="39178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77EDA951-7DB1-7A4A-A8C7-79FA308FC540}"/>
                  </a:ext>
                </a:extLst>
              </p:cNvPr>
              <p:cNvSpPr/>
              <p:nvPr/>
            </p:nvSpPr>
            <p:spPr>
              <a:xfrm rot="-1917689">
                <a:off x="5827547" y="3030662"/>
                <a:ext cx="2661" cy="4893"/>
              </a:xfrm>
              <a:custGeom>
                <a:avLst/>
                <a:gdLst>
                  <a:gd name="connsiteX0" fmla="*/ 2639 w 2661"/>
                  <a:gd name="connsiteY0" fmla="*/ 4790 h 4893"/>
                  <a:gd name="connsiteX1" fmla="*/ 2432 w 2661"/>
                  <a:gd name="connsiteY1" fmla="*/ 3657 h 4893"/>
                  <a:gd name="connsiteX2" fmla="*/ -22 w 2661"/>
                  <a:gd name="connsiteY2" fmla="*/ -103 h 4893"/>
                  <a:gd name="connsiteX3" fmla="*/ 2639 w 2661"/>
                  <a:gd name="connsiteY3" fmla="*/ 4790 h 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1" h="4893">
                    <a:moveTo>
                      <a:pt x="2639" y="4790"/>
                    </a:moveTo>
                    <a:cubicBezTo>
                      <a:pt x="2536" y="4378"/>
                      <a:pt x="2536" y="4043"/>
                      <a:pt x="2432" y="3657"/>
                    </a:cubicBezTo>
                    <a:cubicBezTo>
                      <a:pt x="1554" y="2421"/>
                      <a:pt x="882" y="1133"/>
                      <a:pt x="-22" y="-103"/>
                    </a:cubicBezTo>
                    <a:cubicBezTo>
                      <a:pt x="856" y="1468"/>
                      <a:pt x="1735" y="3219"/>
                      <a:pt x="2639" y="4790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1F137A97-4BD8-EA45-A1F6-D7FE31F43F3E}"/>
                  </a:ext>
                </a:extLst>
              </p:cNvPr>
              <p:cNvSpPr/>
              <p:nvPr/>
            </p:nvSpPr>
            <p:spPr>
              <a:xfrm rot="-1917689">
                <a:off x="5862100" y="3005744"/>
                <a:ext cx="69896" cy="135900"/>
              </a:xfrm>
              <a:custGeom>
                <a:avLst/>
                <a:gdLst>
                  <a:gd name="connsiteX0" fmla="*/ 66286 w 69896"/>
                  <a:gd name="connsiteY0" fmla="*/ 135797 h 135900"/>
                  <a:gd name="connsiteX1" fmla="*/ 54218 w 69896"/>
                  <a:gd name="connsiteY1" fmla="*/ 100515 h 135900"/>
                  <a:gd name="connsiteX2" fmla="*/ -21 w 69896"/>
                  <a:gd name="connsiteY2" fmla="*/ -104 h 135900"/>
                  <a:gd name="connsiteX3" fmla="*/ 45536 w 69896"/>
                  <a:gd name="connsiteY3" fmla="*/ 108755 h 135900"/>
                  <a:gd name="connsiteX4" fmla="*/ 66286 w 69896"/>
                  <a:gd name="connsiteY4" fmla="*/ 135797 h 1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896" h="135900">
                    <a:moveTo>
                      <a:pt x="66286" y="135797"/>
                    </a:moveTo>
                    <a:cubicBezTo>
                      <a:pt x="77371" y="122096"/>
                      <a:pt x="59748" y="110507"/>
                      <a:pt x="54218" y="100515"/>
                    </a:cubicBezTo>
                    <a:cubicBezTo>
                      <a:pt x="35432" y="66520"/>
                      <a:pt x="17809" y="31856"/>
                      <a:pt x="-21" y="-104"/>
                    </a:cubicBezTo>
                    <a:cubicBezTo>
                      <a:pt x="7162" y="30105"/>
                      <a:pt x="31943" y="79294"/>
                      <a:pt x="45536" y="108755"/>
                    </a:cubicBezTo>
                    <a:cubicBezTo>
                      <a:pt x="50523" y="119598"/>
                      <a:pt x="57267" y="134689"/>
                      <a:pt x="66286" y="13579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05FD6DCB-6E0E-A64A-A876-334943F1A08C}"/>
                  </a:ext>
                </a:extLst>
              </p:cNvPr>
              <p:cNvSpPr/>
              <p:nvPr/>
            </p:nvSpPr>
            <p:spPr>
              <a:xfrm rot="-1917689">
                <a:off x="5629209" y="2848440"/>
                <a:ext cx="260704" cy="419756"/>
              </a:xfrm>
              <a:custGeom>
                <a:avLst/>
                <a:gdLst>
                  <a:gd name="connsiteX0" fmla="*/ 182722 w 260704"/>
                  <a:gd name="connsiteY0" fmla="*/ 321302 h 419756"/>
                  <a:gd name="connsiteX1" fmla="*/ 177218 w 260704"/>
                  <a:gd name="connsiteY1" fmla="*/ 286663 h 419756"/>
                  <a:gd name="connsiteX2" fmla="*/ 182722 w 260704"/>
                  <a:gd name="connsiteY2" fmla="*/ 321302 h 419756"/>
                  <a:gd name="connsiteX3" fmla="*/ 153884 w 260704"/>
                  <a:gd name="connsiteY3" fmla="*/ 247595 h 419756"/>
                  <a:gd name="connsiteX4" fmla="*/ 169672 w 260704"/>
                  <a:gd name="connsiteY4" fmla="*/ 271495 h 419756"/>
                  <a:gd name="connsiteX5" fmla="*/ 153884 w 260704"/>
                  <a:gd name="connsiteY5" fmla="*/ 247595 h 419756"/>
                  <a:gd name="connsiteX6" fmla="*/ 260682 w 260704"/>
                  <a:gd name="connsiteY6" fmla="*/ 378037 h 419756"/>
                  <a:gd name="connsiteX7" fmla="*/ 63675 w 260704"/>
                  <a:gd name="connsiteY7" fmla="*/ -102 h 419756"/>
                  <a:gd name="connsiteX8" fmla="*/ -22 w 260704"/>
                  <a:gd name="connsiteY8" fmla="*/ 104277 h 419756"/>
                  <a:gd name="connsiteX9" fmla="*/ 125563 w 260704"/>
                  <a:gd name="connsiteY9" fmla="*/ 340050 h 419756"/>
                  <a:gd name="connsiteX10" fmla="*/ 140705 w 260704"/>
                  <a:gd name="connsiteY10" fmla="*/ 370440 h 419756"/>
                  <a:gd name="connsiteX11" fmla="*/ 233912 w 260704"/>
                  <a:gd name="connsiteY11" fmla="*/ 419655 h 419756"/>
                  <a:gd name="connsiteX12" fmla="*/ 260682 w 260704"/>
                  <a:gd name="connsiteY12" fmla="*/ 378037 h 419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0704" h="419756">
                    <a:moveTo>
                      <a:pt x="182722" y="321302"/>
                    </a:moveTo>
                    <a:cubicBezTo>
                      <a:pt x="175383" y="311001"/>
                      <a:pt x="173652" y="299411"/>
                      <a:pt x="177218" y="286663"/>
                    </a:cubicBezTo>
                    <a:cubicBezTo>
                      <a:pt x="181094" y="297789"/>
                      <a:pt x="194686" y="306751"/>
                      <a:pt x="182722" y="321302"/>
                    </a:cubicBezTo>
                    <a:close/>
                    <a:moveTo>
                      <a:pt x="153884" y="247595"/>
                    </a:moveTo>
                    <a:cubicBezTo>
                      <a:pt x="164297" y="246127"/>
                      <a:pt x="164194" y="264953"/>
                      <a:pt x="169672" y="271495"/>
                    </a:cubicBezTo>
                    <a:cubicBezTo>
                      <a:pt x="157269" y="273323"/>
                      <a:pt x="159026" y="254291"/>
                      <a:pt x="153884" y="247595"/>
                    </a:cubicBezTo>
                    <a:close/>
                    <a:moveTo>
                      <a:pt x="260682" y="378037"/>
                    </a:moveTo>
                    <a:cubicBezTo>
                      <a:pt x="197838" y="251330"/>
                      <a:pt x="145330" y="122485"/>
                      <a:pt x="63675" y="-102"/>
                    </a:cubicBezTo>
                    <a:cubicBezTo>
                      <a:pt x="46284" y="33841"/>
                      <a:pt x="22717" y="69098"/>
                      <a:pt x="-22" y="104277"/>
                    </a:cubicBezTo>
                    <a:cubicBezTo>
                      <a:pt x="44242" y="179787"/>
                      <a:pt x="87448" y="263794"/>
                      <a:pt x="125563" y="340050"/>
                    </a:cubicBezTo>
                    <a:cubicBezTo>
                      <a:pt x="130912" y="350712"/>
                      <a:pt x="135718" y="365418"/>
                      <a:pt x="140705" y="370440"/>
                    </a:cubicBezTo>
                    <a:cubicBezTo>
                      <a:pt x="166158" y="396219"/>
                      <a:pt x="205694" y="393953"/>
                      <a:pt x="233912" y="419655"/>
                    </a:cubicBezTo>
                    <a:cubicBezTo>
                      <a:pt x="242801" y="405799"/>
                      <a:pt x="251742" y="391918"/>
                      <a:pt x="260682" y="37803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1872BFC3-D751-7042-A82F-0BFD33308AEE}"/>
                  </a:ext>
                </a:extLst>
              </p:cNvPr>
              <p:cNvSpPr/>
              <p:nvPr/>
            </p:nvSpPr>
            <p:spPr>
              <a:xfrm rot="-1917689">
                <a:off x="5623603" y="3005208"/>
                <a:ext cx="154836" cy="239764"/>
              </a:xfrm>
              <a:custGeom>
                <a:avLst/>
                <a:gdLst>
                  <a:gd name="connsiteX0" fmla="*/ -21 w 154836"/>
                  <a:gd name="connsiteY0" fmla="*/ 43990 h 239764"/>
                  <a:gd name="connsiteX1" fmla="*/ 154815 w 154836"/>
                  <a:gd name="connsiteY1" fmla="*/ 239665 h 239764"/>
                  <a:gd name="connsiteX2" fmla="*/ 28326 w 154836"/>
                  <a:gd name="connsiteY2" fmla="*/ -100 h 239764"/>
                  <a:gd name="connsiteX3" fmla="*/ -21 w 154836"/>
                  <a:gd name="connsiteY3" fmla="*/ 43990 h 23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836" h="239764">
                    <a:moveTo>
                      <a:pt x="-21" y="43990"/>
                    </a:moveTo>
                    <a:cubicBezTo>
                      <a:pt x="40057" y="112855"/>
                      <a:pt x="49851" y="192665"/>
                      <a:pt x="154815" y="239665"/>
                    </a:cubicBezTo>
                    <a:cubicBezTo>
                      <a:pt x="118096" y="158542"/>
                      <a:pt x="74632" y="78938"/>
                      <a:pt x="28326" y="-100"/>
                    </a:cubicBezTo>
                    <a:cubicBezTo>
                      <a:pt x="18868" y="14605"/>
                      <a:pt x="9462" y="29285"/>
                      <a:pt x="-21" y="43990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9A0A4C8C-D42A-9043-B5D3-AEAE576F917A}"/>
                  </a:ext>
                </a:extLst>
              </p:cNvPr>
              <p:cNvSpPr/>
              <p:nvPr/>
            </p:nvSpPr>
            <p:spPr>
              <a:xfrm rot="-1917689">
                <a:off x="5725460" y="4230670"/>
                <a:ext cx="51655" cy="8881"/>
              </a:xfrm>
              <a:custGeom>
                <a:avLst/>
                <a:gdLst>
                  <a:gd name="connsiteX0" fmla="*/ 2 w 51655"/>
                  <a:gd name="connsiteY0" fmla="*/ 4876 h 8881"/>
                  <a:gd name="connsiteX1" fmla="*/ 51657 w 51655"/>
                  <a:gd name="connsiteY1" fmla="*/ -94 h 8881"/>
                  <a:gd name="connsiteX2" fmla="*/ 2 w 51655"/>
                  <a:gd name="connsiteY2" fmla="*/ 4876 h 8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655" h="8881">
                    <a:moveTo>
                      <a:pt x="2" y="4876"/>
                    </a:moveTo>
                    <a:cubicBezTo>
                      <a:pt x="16126" y="4515"/>
                      <a:pt x="46101" y="16645"/>
                      <a:pt x="51657" y="-94"/>
                    </a:cubicBezTo>
                    <a:cubicBezTo>
                      <a:pt x="36385" y="4206"/>
                      <a:pt x="7341" y="-3340"/>
                      <a:pt x="2" y="4876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186C6BFC-9A62-104B-AA1A-65E7C208366C}"/>
                  </a:ext>
                </a:extLst>
              </p:cNvPr>
              <p:cNvSpPr/>
              <p:nvPr/>
            </p:nvSpPr>
            <p:spPr>
              <a:xfrm rot="-1917689">
                <a:off x="5519663" y="4263724"/>
                <a:ext cx="223546" cy="24702"/>
              </a:xfrm>
              <a:custGeom>
                <a:avLst/>
                <a:gdLst>
                  <a:gd name="connsiteX0" fmla="*/ 223548 w 223546"/>
                  <a:gd name="connsiteY0" fmla="*/ 19245 h 24702"/>
                  <a:gd name="connsiteX1" fmla="*/ 2 w 223546"/>
                  <a:gd name="connsiteY1" fmla="*/ 11082 h 24702"/>
                  <a:gd name="connsiteX2" fmla="*/ 203393 w 223546"/>
                  <a:gd name="connsiteY2" fmla="*/ 23598 h 24702"/>
                  <a:gd name="connsiteX3" fmla="*/ 223548 w 223546"/>
                  <a:gd name="connsiteY3" fmla="*/ 19245 h 24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3546" h="24702">
                    <a:moveTo>
                      <a:pt x="223548" y="19245"/>
                    </a:moveTo>
                    <a:cubicBezTo>
                      <a:pt x="150755" y="18035"/>
                      <a:pt x="59203" y="-17685"/>
                      <a:pt x="2" y="11082"/>
                    </a:cubicBezTo>
                    <a:cubicBezTo>
                      <a:pt x="66748" y="22388"/>
                      <a:pt x="142693" y="26791"/>
                      <a:pt x="203393" y="23598"/>
                    </a:cubicBezTo>
                    <a:cubicBezTo>
                      <a:pt x="210163" y="23186"/>
                      <a:pt x="222282" y="26920"/>
                      <a:pt x="223548" y="1924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BCED195B-F21F-B84A-AA9B-1C214D9512FB}"/>
                  </a:ext>
                </a:extLst>
              </p:cNvPr>
              <p:cNvSpPr/>
              <p:nvPr/>
            </p:nvSpPr>
            <p:spPr>
              <a:xfrm rot="-1917689">
                <a:off x="5540538" y="4253345"/>
                <a:ext cx="63128" cy="11590"/>
              </a:xfrm>
              <a:custGeom>
                <a:avLst/>
                <a:gdLst>
                  <a:gd name="connsiteX0" fmla="*/ 63130 w 63128"/>
                  <a:gd name="connsiteY0" fmla="*/ 4794 h 11590"/>
                  <a:gd name="connsiteX1" fmla="*/ 1 w 63128"/>
                  <a:gd name="connsiteY1" fmla="*/ 5901 h 11590"/>
                  <a:gd name="connsiteX2" fmla="*/ 63130 w 63128"/>
                  <a:gd name="connsiteY2" fmla="*/ 4794 h 11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128" h="11590">
                    <a:moveTo>
                      <a:pt x="63130" y="4794"/>
                    </a:moveTo>
                    <a:cubicBezTo>
                      <a:pt x="43207" y="10434"/>
                      <a:pt x="17754" y="-9551"/>
                      <a:pt x="1" y="5901"/>
                    </a:cubicBezTo>
                    <a:cubicBezTo>
                      <a:pt x="21836" y="15610"/>
                      <a:pt x="51734" y="11000"/>
                      <a:pt x="63130" y="4794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7C9A6B36-DDBE-634E-939C-361F0EF0DAD4}"/>
                  </a:ext>
                </a:extLst>
              </p:cNvPr>
              <p:cNvSpPr/>
              <p:nvPr/>
            </p:nvSpPr>
            <p:spPr>
              <a:xfrm rot="-1917689">
                <a:off x="5867773" y="2258160"/>
                <a:ext cx="238350" cy="486122"/>
              </a:xfrm>
              <a:custGeom>
                <a:avLst/>
                <a:gdLst>
                  <a:gd name="connsiteX0" fmla="*/ 205296 w 238350"/>
                  <a:gd name="connsiteY0" fmla="*/ 191265 h 486122"/>
                  <a:gd name="connsiteX1" fmla="*/ 172091 w 238350"/>
                  <a:gd name="connsiteY1" fmla="*/ 280603 h 486122"/>
                  <a:gd name="connsiteX2" fmla="*/ 205296 w 238350"/>
                  <a:gd name="connsiteY2" fmla="*/ 191265 h 486122"/>
                  <a:gd name="connsiteX3" fmla="*/ 186355 w 238350"/>
                  <a:gd name="connsiteY3" fmla="*/ 123842 h 486122"/>
                  <a:gd name="connsiteX4" fmla="*/ 193539 w 238350"/>
                  <a:gd name="connsiteY4" fmla="*/ 166516 h 486122"/>
                  <a:gd name="connsiteX5" fmla="*/ 186355 w 238350"/>
                  <a:gd name="connsiteY5" fmla="*/ 123842 h 486122"/>
                  <a:gd name="connsiteX6" fmla="*/ 43612 w 238350"/>
                  <a:gd name="connsiteY6" fmla="*/ 291755 h 486122"/>
                  <a:gd name="connsiteX7" fmla="*/ 84802 w 238350"/>
                  <a:gd name="connsiteY7" fmla="*/ 238600 h 486122"/>
                  <a:gd name="connsiteX8" fmla="*/ 51571 w 238350"/>
                  <a:gd name="connsiteY8" fmla="*/ 327964 h 486122"/>
                  <a:gd name="connsiteX9" fmla="*/ 85319 w 238350"/>
                  <a:gd name="connsiteY9" fmla="*/ 453152 h 486122"/>
                  <a:gd name="connsiteX10" fmla="*/ 98885 w 238350"/>
                  <a:gd name="connsiteY10" fmla="*/ 486013 h 486122"/>
                  <a:gd name="connsiteX11" fmla="*/ 232455 w 238350"/>
                  <a:gd name="connsiteY11" fmla="*/ 122245 h 486122"/>
                  <a:gd name="connsiteX12" fmla="*/ 219069 w 238350"/>
                  <a:gd name="connsiteY12" fmla="*/ 99891 h 486122"/>
                  <a:gd name="connsiteX13" fmla="*/ 216253 w 238350"/>
                  <a:gd name="connsiteY13" fmla="*/ 77357 h 486122"/>
                  <a:gd name="connsiteX14" fmla="*/ 127439 w 238350"/>
                  <a:gd name="connsiteY14" fmla="*/ -109 h 486122"/>
                  <a:gd name="connsiteX15" fmla="*/ 83174 w 238350"/>
                  <a:gd name="connsiteY15" fmla="*/ 57913 h 486122"/>
                  <a:gd name="connsiteX16" fmla="*/ 113511 w 238350"/>
                  <a:gd name="connsiteY16" fmla="*/ 80756 h 486122"/>
                  <a:gd name="connsiteX17" fmla="*/ 78445 w 238350"/>
                  <a:gd name="connsiteY17" fmla="*/ 65279 h 486122"/>
                  <a:gd name="connsiteX18" fmla="*/ -32 w 238350"/>
                  <a:gd name="connsiteY18" fmla="*/ 160206 h 486122"/>
                  <a:gd name="connsiteX19" fmla="*/ 43612 w 238350"/>
                  <a:gd name="connsiteY19" fmla="*/ 291755 h 486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8350" h="486122">
                    <a:moveTo>
                      <a:pt x="205296" y="191265"/>
                    </a:moveTo>
                    <a:cubicBezTo>
                      <a:pt x="199456" y="219954"/>
                      <a:pt x="185683" y="250317"/>
                      <a:pt x="172091" y="280603"/>
                    </a:cubicBezTo>
                    <a:cubicBezTo>
                      <a:pt x="176122" y="252507"/>
                      <a:pt x="174572" y="212331"/>
                      <a:pt x="205296" y="191265"/>
                    </a:cubicBezTo>
                    <a:close/>
                    <a:moveTo>
                      <a:pt x="186355" y="123842"/>
                    </a:moveTo>
                    <a:cubicBezTo>
                      <a:pt x="198965" y="135895"/>
                      <a:pt x="198991" y="150548"/>
                      <a:pt x="193539" y="166516"/>
                    </a:cubicBezTo>
                    <a:cubicBezTo>
                      <a:pt x="190050" y="152532"/>
                      <a:pt x="183125" y="139294"/>
                      <a:pt x="186355" y="123842"/>
                    </a:cubicBezTo>
                    <a:close/>
                    <a:moveTo>
                      <a:pt x="43612" y="291755"/>
                    </a:moveTo>
                    <a:cubicBezTo>
                      <a:pt x="55499" y="276741"/>
                      <a:pt x="63923" y="235303"/>
                      <a:pt x="84802" y="238600"/>
                    </a:cubicBezTo>
                    <a:cubicBezTo>
                      <a:pt x="88936" y="265074"/>
                      <a:pt x="60176" y="298708"/>
                      <a:pt x="51571" y="327964"/>
                    </a:cubicBezTo>
                    <a:cubicBezTo>
                      <a:pt x="54491" y="368140"/>
                      <a:pt x="74388" y="415088"/>
                      <a:pt x="85319" y="453152"/>
                    </a:cubicBezTo>
                    <a:cubicBezTo>
                      <a:pt x="89040" y="465977"/>
                      <a:pt x="85939" y="484185"/>
                      <a:pt x="98885" y="486013"/>
                    </a:cubicBezTo>
                    <a:cubicBezTo>
                      <a:pt x="152194" y="362345"/>
                      <a:pt x="265246" y="221680"/>
                      <a:pt x="232455" y="122245"/>
                    </a:cubicBezTo>
                    <a:cubicBezTo>
                      <a:pt x="229974" y="114725"/>
                      <a:pt x="221937" y="108004"/>
                      <a:pt x="219069" y="99891"/>
                    </a:cubicBezTo>
                    <a:cubicBezTo>
                      <a:pt x="216433" y="92448"/>
                      <a:pt x="219405" y="84001"/>
                      <a:pt x="216253" y="77357"/>
                    </a:cubicBezTo>
                    <a:cubicBezTo>
                      <a:pt x="202428" y="47895"/>
                      <a:pt x="163176" y="20596"/>
                      <a:pt x="127439" y="-109"/>
                    </a:cubicBezTo>
                    <a:cubicBezTo>
                      <a:pt x="112891" y="19927"/>
                      <a:pt x="97645" y="37284"/>
                      <a:pt x="83174" y="57913"/>
                    </a:cubicBezTo>
                    <a:cubicBezTo>
                      <a:pt x="92037" y="65819"/>
                      <a:pt x="111314" y="71408"/>
                      <a:pt x="113511" y="80756"/>
                    </a:cubicBezTo>
                    <a:cubicBezTo>
                      <a:pt x="103330" y="79675"/>
                      <a:pt x="84053" y="76250"/>
                      <a:pt x="78445" y="65279"/>
                    </a:cubicBezTo>
                    <a:cubicBezTo>
                      <a:pt x="52501" y="97702"/>
                      <a:pt x="27255" y="133551"/>
                      <a:pt x="-32" y="160206"/>
                    </a:cubicBezTo>
                    <a:cubicBezTo>
                      <a:pt x="14206" y="204090"/>
                      <a:pt x="25886" y="248592"/>
                      <a:pt x="43612" y="29175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559DD6E4-6B83-7D45-8B1D-2CEE0F4231B3}"/>
                  </a:ext>
                </a:extLst>
              </p:cNvPr>
              <p:cNvSpPr/>
              <p:nvPr/>
            </p:nvSpPr>
            <p:spPr>
              <a:xfrm rot="-1917689">
                <a:off x="5422447" y="2809993"/>
                <a:ext cx="142071" cy="222502"/>
              </a:xfrm>
              <a:custGeom>
                <a:avLst/>
                <a:gdLst>
                  <a:gd name="connsiteX0" fmla="*/ 90363 w 142071"/>
                  <a:gd name="connsiteY0" fmla="*/ 35667 h 222502"/>
                  <a:gd name="connsiteX1" fmla="*/ 46770 w 142071"/>
                  <a:gd name="connsiteY1" fmla="*/ 87303 h 222502"/>
                  <a:gd name="connsiteX2" fmla="*/ 86151 w 142071"/>
                  <a:gd name="connsiteY2" fmla="*/ 26086 h 222502"/>
                  <a:gd name="connsiteX3" fmla="*/ 61396 w 142071"/>
                  <a:gd name="connsiteY3" fmla="*/ -79 h 222502"/>
                  <a:gd name="connsiteX4" fmla="*/ -27 w 142071"/>
                  <a:gd name="connsiteY4" fmla="*/ 95441 h 222502"/>
                  <a:gd name="connsiteX5" fmla="*/ 74316 w 142071"/>
                  <a:gd name="connsiteY5" fmla="*/ 222405 h 222502"/>
                  <a:gd name="connsiteX6" fmla="*/ 142044 w 142071"/>
                  <a:gd name="connsiteY6" fmla="*/ 117125 h 222502"/>
                  <a:gd name="connsiteX7" fmla="*/ 90363 w 142071"/>
                  <a:gd name="connsiteY7" fmla="*/ 35667 h 22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2071" h="222502">
                    <a:moveTo>
                      <a:pt x="90363" y="35667"/>
                    </a:moveTo>
                    <a:cubicBezTo>
                      <a:pt x="74084" y="44784"/>
                      <a:pt x="64652" y="85448"/>
                      <a:pt x="46770" y="87303"/>
                    </a:cubicBezTo>
                    <a:cubicBezTo>
                      <a:pt x="60879" y="67241"/>
                      <a:pt x="76358" y="38577"/>
                      <a:pt x="86151" y="26086"/>
                    </a:cubicBezTo>
                    <a:cubicBezTo>
                      <a:pt x="76280" y="19030"/>
                      <a:pt x="74704" y="-775"/>
                      <a:pt x="61396" y="-79"/>
                    </a:cubicBezTo>
                    <a:cubicBezTo>
                      <a:pt x="47365" y="22532"/>
                      <a:pt x="19302" y="64794"/>
                      <a:pt x="-27" y="95441"/>
                    </a:cubicBezTo>
                    <a:cubicBezTo>
                      <a:pt x="24082" y="136518"/>
                      <a:pt x="46254" y="189080"/>
                      <a:pt x="74316" y="222405"/>
                    </a:cubicBezTo>
                    <a:cubicBezTo>
                      <a:pt x="96333" y="190986"/>
                      <a:pt x="132328" y="143677"/>
                      <a:pt x="142044" y="117125"/>
                    </a:cubicBezTo>
                    <a:cubicBezTo>
                      <a:pt x="126178" y="109116"/>
                      <a:pt x="122586" y="76692"/>
                      <a:pt x="90363" y="3566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E75C082B-974A-0941-91FF-41DAA1D37281}"/>
                  </a:ext>
                </a:extLst>
              </p:cNvPr>
              <p:cNvSpPr/>
              <p:nvPr/>
            </p:nvSpPr>
            <p:spPr>
              <a:xfrm rot="-1917689">
                <a:off x="5803477" y="3184122"/>
                <a:ext cx="111010" cy="234975"/>
              </a:xfrm>
              <a:custGeom>
                <a:avLst/>
                <a:gdLst>
                  <a:gd name="connsiteX0" fmla="*/ 110994 w 111010"/>
                  <a:gd name="connsiteY0" fmla="*/ 212879 h 234975"/>
                  <a:gd name="connsiteX1" fmla="*/ 15772 w 111010"/>
                  <a:gd name="connsiteY1" fmla="*/ -102 h 234975"/>
                  <a:gd name="connsiteX2" fmla="*/ 25746 w 111010"/>
                  <a:gd name="connsiteY2" fmla="*/ 65054 h 234975"/>
                  <a:gd name="connsiteX3" fmla="*/ 54377 w 111010"/>
                  <a:gd name="connsiteY3" fmla="*/ 128228 h 234975"/>
                  <a:gd name="connsiteX4" fmla="*/ -17 w 111010"/>
                  <a:gd name="connsiteY4" fmla="*/ 24415 h 234975"/>
                  <a:gd name="connsiteX5" fmla="*/ 96833 w 111010"/>
                  <a:gd name="connsiteY5" fmla="*/ 234873 h 234975"/>
                  <a:gd name="connsiteX6" fmla="*/ 110994 w 111010"/>
                  <a:gd name="connsiteY6" fmla="*/ 212879 h 23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010" h="234975">
                    <a:moveTo>
                      <a:pt x="110994" y="212879"/>
                    </a:moveTo>
                    <a:cubicBezTo>
                      <a:pt x="78849" y="141877"/>
                      <a:pt x="53344" y="69613"/>
                      <a:pt x="15772" y="-102"/>
                    </a:cubicBezTo>
                    <a:cubicBezTo>
                      <a:pt x="-3298" y="22921"/>
                      <a:pt x="17374" y="47568"/>
                      <a:pt x="25746" y="65054"/>
                    </a:cubicBezTo>
                    <a:cubicBezTo>
                      <a:pt x="36057" y="86661"/>
                      <a:pt x="49029" y="106955"/>
                      <a:pt x="54377" y="128228"/>
                    </a:cubicBezTo>
                    <a:cubicBezTo>
                      <a:pt x="34971" y="93898"/>
                      <a:pt x="22671" y="58024"/>
                      <a:pt x="-17" y="24415"/>
                    </a:cubicBezTo>
                    <a:cubicBezTo>
                      <a:pt x="23266" y="96473"/>
                      <a:pt x="66109" y="164308"/>
                      <a:pt x="96833" y="234873"/>
                    </a:cubicBezTo>
                    <a:cubicBezTo>
                      <a:pt x="101536" y="227507"/>
                      <a:pt x="106265" y="220193"/>
                      <a:pt x="110994" y="21287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</p:grpSp>
      <p:pic>
        <p:nvPicPr>
          <p:cNvPr id="396" name="Picture 395" descr="Logo, icon&#10;&#10;Description automatically generated">
            <a:extLst>
              <a:ext uri="{FF2B5EF4-FFF2-40B4-BE49-F238E27FC236}">
                <a16:creationId xmlns:a16="http://schemas.microsoft.com/office/drawing/2014/main" id="{6A831964-9571-40AC-ADF5-B5FD3C8C5D6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66479" y="6034036"/>
            <a:ext cx="664398" cy="711605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FC14301-AA9B-4C4E-85E9-DCC9698FA633}"/>
              </a:ext>
            </a:extLst>
          </p:cNvPr>
          <p:cNvGrpSpPr/>
          <p:nvPr/>
        </p:nvGrpSpPr>
        <p:grpSpPr>
          <a:xfrm>
            <a:off x="-843616" y="5548474"/>
            <a:ext cx="827568" cy="828000"/>
            <a:chOff x="-837416" y="3015000"/>
            <a:chExt cx="827568" cy="828000"/>
          </a:xfrm>
        </p:grpSpPr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93977A73-9A92-8542-880C-7EF056971B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80" name="Graphic 179" descr="Coffee">
              <a:extLst>
                <a:ext uri="{FF2B5EF4-FFF2-40B4-BE49-F238E27FC236}">
                  <a16:creationId xmlns:a16="http://schemas.microsoft.com/office/drawing/2014/main" id="{84001F36-8E88-E946-A51C-910CC34ED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-12707" y="-8488234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21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4" name="Graphic 43" descr="Single gear">
            <a:hlinkClick r:id="rId24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181" name="Graphic 180" descr="Coffee">
            <a:hlinkClick r:id="rId27" action="ppaction://hlinksldjump"/>
            <a:extLst>
              <a:ext uri="{FF2B5EF4-FFF2-40B4-BE49-F238E27FC236}">
                <a16:creationId xmlns:a16="http://schemas.microsoft.com/office/drawing/2014/main" id="{80A0C0AF-3973-3044-87AA-F409D32F89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57178" y="5614879"/>
            <a:ext cx="620915" cy="6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44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5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C63FC5E-6D9E-4D4D-BC0C-D4F1B35EFA23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92C37B-9B9A-394F-A8B0-8E2E8EBEF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C7AB62C5-F1A8-C84F-A55F-AC3ADF17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EA4CB1-6025-594D-AAA1-A7EEEC7B4A6B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675418-8523-D340-B3D1-F44CFCA7A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11240A1E-FB48-CE42-98C1-89616288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59AE6-E4FD-1247-90CD-9E71B4FB6B8E}"/>
              </a:ext>
            </a:extLst>
          </p:cNvPr>
          <p:cNvGrpSpPr/>
          <p:nvPr/>
        </p:nvGrpSpPr>
        <p:grpSpPr>
          <a:xfrm>
            <a:off x="866377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45335E2-162B-FE45-B9B7-64BAFAADA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BAA9B317-68EE-B14A-9C24-FD1DCBC4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ADB3F2-FCE0-F040-BFF2-F08CB43BFE5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C4BE24-7816-2F41-AD27-6CC03B284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0191F78-2A0B-D74E-8D3F-F929E2AB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pic>
        <p:nvPicPr>
          <p:cNvPr id="44" name="Graphic 43" descr="Single gear">
            <a:hlinkClick r:id="rId11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700177-3C7A-8240-9477-5758AF57C67B}"/>
              </a:ext>
            </a:extLst>
          </p:cNvPr>
          <p:cNvSpPr txBox="1"/>
          <p:nvPr/>
        </p:nvSpPr>
        <p:spPr>
          <a:xfrm>
            <a:off x="4815615" y="583080"/>
            <a:ext cx="3203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300" dirty="0">
                <a:solidFill>
                  <a:schemeClr val="bg1"/>
                </a:solidFill>
                <a:latin typeface="Montserrat" pitchFamily="2" charset="77"/>
              </a:rPr>
              <a:t>DEVELOPMENT</a:t>
            </a:r>
            <a:endParaRPr lang="en-LT" sz="3200" b="1" spc="3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68EA0C-789C-3347-B6A8-E15F5D431AAE}"/>
              </a:ext>
            </a:extLst>
          </p:cNvPr>
          <p:cNvSpPr txBox="1"/>
          <p:nvPr/>
        </p:nvSpPr>
        <p:spPr>
          <a:xfrm>
            <a:off x="2599802" y="2725856"/>
            <a:ext cx="1354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300" dirty="0">
                <a:solidFill>
                  <a:schemeClr val="bg1"/>
                </a:solidFill>
                <a:latin typeface="Montserrat" pitchFamily="2" charset="77"/>
              </a:rPr>
              <a:t>SWIFTUI</a:t>
            </a:r>
            <a:endParaRPr lang="en-LT" sz="2000" b="1" spc="3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94B5-DCFE-B040-B639-11289CE101BD}"/>
              </a:ext>
            </a:extLst>
          </p:cNvPr>
          <p:cNvSpPr txBox="1"/>
          <p:nvPr/>
        </p:nvSpPr>
        <p:spPr>
          <a:xfrm>
            <a:off x="1855311" y="3032964"/>
            <a:ext cx="2843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Interface built with Apple’s beautiful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SwiftUI framework</a:t>
            </a:r>
            <a:endParaRPr lang="en-LT" sz="14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72FC868-5893-B849-9781-55B71CB5CA35}"/>
              </a:ext>
            </a:extLst>
          </p:cNvPr>
          <p:cNvSpPr txBox="1"/>
          <p:nvPr/>
        </p:nvSpPr>
        <p:spPr>
          <a:xfrm>
            <a:off x="2502691" y="5431680"/>
            <a:ext cx="1548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300" dirty="0">
                <a:solidFill>
                  <a:schemeClr val="bg1"/>
                </a:solidFill>
                <a:latin typeface="Montserrat" pitchFamily="2" charset="77"/>
              </a:rPr>
              <a:t>STACKING</a:t>
            </a:r>
            <a:endParaRPr lang="en-LT" sz="2000" b="1" spc="3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F1F473-0378-1E48-85CA-85EC07840C2C}"/>
              </a:ext>
            </a:extLst>
          </p:cNvPr>
          <p:cNvSpPr txBox="1"/>
          <p:nvPr/>
        </p:nvSpPr>
        <p:spPr>
          <a:xfrm>
            <a:off x="1810422" y="5747177"/>
            <a:ext cx="2933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Layout uses various stacking methods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consistently for familiar design</a:t>
            </a:r>
            <a:endParaRPr lang="en-LT" sz="14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FDBA952-862B-5F44-905C-45F445697ADE}"/>
              </a:ext>
            </a:extLst>
          </p:cNvPr>
          <p:cNvSpPr txBox="1"/>
          <p:nvPr/>
        </p:nvSpPr>
        <p:spPr>
          <a:xfrm>
            <a:off x="9308200" y="2643876"/>
            <a:ext cx="1381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300" dirty="0">
                <a:solidFill>
                  <a:schemeClr val="bg1"/>
                </a:solidFill>
                <a:latin typeface="Montserrat" pitchFamily="2" charset="77"/>
              </a:rPr>
              <a:t>BERT QA</a:t>
            </a:r>
            <a:endParaRPr lang="en-LT" sz="2000" b="1" spc="3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E1247B-20BA-694A-999C-D3C010130C90}"/>
              </a:ext>
            </a:extLst>
          </p:cNvPr>
          <p:cNvSpPr txBox="1"/>
          <p:nvPr/>
        </p:nvSpPr>
        <p:spPr>
          <a:xfrm>
            <a:off x="8340247" y="2942595"/>
            <a:ext cx="3317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Built in AI system responds to questions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asked and answered with natural language</a:t>
            </a:r>
            <a:endParaRPr lang="en-LT" sz="14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54286C-C507-784C-92DE-AC43B04F4310}"/>
              </a:ext>
            </a:extLst>
          </p:cNvPr>
          <p:cNvSpPr txBox="1"/>
          <p:nvPr/>
        </p:nvSpPr>
        <p:spPr>
          <a:xfrm>
            <a:off x="8757821" y="5414902"/>
            <a:ext cx="1589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300" dirty="0">
                <a:solidFill>
                  <a:schemeClr val="bg1"/>
                </a:solidFill>
                <a:latin typeface="Montserrat" pitchFamily="2" charset="77"/>
              </a:rPr>
              <a:t>DATABASE</a:t>
            </a:r>
            <a:endParaRPr lang="en-LT" sz="2000" b="1" spc="3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CA459F-0A36-4C48-A6D0-1997CECE140A}"/>
              </a:ext>
            </a:extLst>
          </p:cNvPr>
          <p:cNvSpPr txBox="1"/>
          <p:nvPr/>
        </p:nvSpPr>
        <p:spPr>
          <a:xfrm>
            <a:off x="8337556" y="5705232"/>
            <a:ext cx="2430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Stores data in Firebase for easy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retrieval and moderation</a:t>
            </a:r>
            <a:endParaRPr lang="en-LT" sz="140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55" name="Graphic 43">
            <a:extLst>
              <a:ext uri="{FF2B5EF4-FFF2-40B4-BE49-F238E27FC236}">
                <a16:creationId xmlns:a16="http://schemas.microsoft.com/office/drawing/2014/main" id="{7251C5B3-8865-8648-8E58-BAEDD8F0A253}"/>
              </a:ext>
            </a:extLst>
          </p:cNvPr>
          <p:cNvGrpSpPr/>
          <p:nvPr/>
        </p:nvGrpSpPr>
        <p:grpSpPr>
          <a:xfrm rot="269299" flipV="1">
            <a:off x="7472552" y="2216626"/>
            <a:ext cx="1458826" cy="482830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E452365-C244-BF4D-A93C-1012104124F4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431269C-929B-314E-BC39-0CFAAC0D8CF7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58" name="Graphic 43">
            <a:extLst>
              <a:ext uri="{FF2B5EF4-FFF2-40B4-BE49-F238E27FC236}">
                <a16:creationId xmlns:a16="http://schemas.microsoft.com/office/drawing/2014/main" id="{B84ECF4B-84E3-DF4E-BB6E-F86CFBFD7053}"/>
              </a:ext>
            </a:extLst>
          </p:cNvPr>
          <p:cNvGrpSpPr/>
          <p:nvPr/>
        </p:nvGrpSpPr>
        <p:grpSpPr>
          <a:xfrm rot="2571606" flipV="1">
            <a:off x="7406172" y="4110037"/>
            <a:ext cx="1356455" cy="777212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1D38C79-8A61-2042-9F8F-3234681A1F9B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167C7498-97A4-3C48-B861-751AED3F611E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61" name="Graphic 43">
            <a:extLst>
              <a:ext uri="{FF2B5EF4-FFF2-40B4-BE49-F238E27FC236}">
                <a16:creationId xmlns:a16="http://schemas.microsoft.com/office/drawing/2014/main" id="{2B524607-E17C-1440-82A6-159F5D5C6EE7}"/>
              </a:ext>
            </a:extLst>
          </p:cNvPr>
          <p:cNvGrpSpPr/>
          <p:nvPr/>
        </p:nvGrpSpPr>
        <p:grpSpPr>
          <a:xfrm rot="417027" flipH="1" flipV="1">
            <a:off x="3858043" y="2373351"/>
            <a:ext cx="1396237" cy="528243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BC5ED0C-126C-FC43-9F7A-3D62890A2122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2794B94-D992-BB4E-9C2D-1397A29AC9F1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64" name="Graphic 43">
            <a:extLst>
              <a:ext uri="{FF2B5EF4-FFF2-40B4-BE49-F238E27FC236}">
                <a16:creationId xmlns:a16="http://schemas.microsoft.com/office/drawing/2014/main" id="{5BAB5CBC-B660-324C-BB51-20FA989BC212}"/>
              </a:ext>
            </a:extLst>
          </p:cNvPr>
          <p:cNvGrpSpPr/>
          <p:nvPr/>
        </p:nvGrpSpPr>
        <p:grpSpPr>
          <a:xfrm rot="19028394" flipH="1" flipV="1">
            <a:off x="4061834" y="4110037"/>
            <a:ext cx="1356455" cy="777212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9C6A76D-0412-3049-8E6F-E8799387CD7B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074F27A-A333-E342-B51B-5249EA62599D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pic>
        <p:nvPicPr>
          <p:cNvPr id="67" name="Graphic 66">
            <a:extLst>
              <a:ext uri="{FF2B5EF4-FFF2-40B4-BE49-F238E27FC236}">
                <a16:creationId xmlns:a16="http://schemas.microsoft.com/office/drawing/2014/main" id="{C133E10E-E8E2-E24B-95CA-FAC2C3B4DF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1540000">
            <a:off x="4238566" y="1166190"/>
            <a:ext cx="4479188" cy="161337"/>
          </a:xfrm>
          <a:prstGeom prst="rect">
            <a:avLst/>
          </a:prstGeom>
        </p:spPr>
      </p:pic>
      <p:grpSp>
        <p:nvGrpSpPr>
          <p:cNvPr id="68" name="!!lamp">
            <a:extLst>
              <a:ext uri="{FF2B5EF4-FFF2-40B4-BE49-F238E27FC236}">
                <a16:creationId xmlns:a16="http://schemas.microsoft.com/office/drawing/2014/main" id="{092E1391-7379-534C-95EA-5FDCFA24946F}"/>
              </a:ext>
            </a:extLst>
          </p:cNvPr>
          <p:cNvGrpSpPr/>
          <p:nvPr/>
        </p:nvGrpSpPr>
        <p:grpSpPr>
          <a:xfrm>
            <a:off x="5383797" y="2504750"/>
            <a:ext cx="1974089" cy="1921526"/>
            <a:chOff x="5105414" y="2463804"/>
            <a:chExt cx="1974089" cy="1921526"/>
          </a:xfrm>
          <a:solidFill>
            <a:schemeClr val="bg1"/>
          </a:solidFill>
        </p:grpSpPr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FE818357-9A56-3F44-A3F9-1776BADE0B61}"/>
                </a:ext>
              </a:extLst>
            </p:cNvPr>
            <p:cNvSpPr/>
            <p:nvPr/>
          </p:nvSpPr>
          <p:spPr>
            <a:xfrm>
              <a:off x="5249687" y="2612395"/>
              <a:ext cx="1670533" cy="1671185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26CFC472-6F3F-3C42-B894-6D32D8D42C32}"/>
                </a:ext>
              </a:extLst>
            </p:cNvPr>
            <p:cNvSpPr/>
            <p:nvPr/>
          </p:nvSpPr>
          <p:spPr>
            <a:xfrm>
              <a:off x="5616101" y="2976892"/>
              <a:ext cx="975245" cy="969519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ADD6C1C5-2E50-6843-8243-332FC6C94D18}"/>
                </a:ext>
              </a:extLst>
            </p:cNvPr>
            <p:cNvSpPr/>
            <p:nvPr/>
          </p:nvSpPr>
          <p:spPr>
            <a:xfrm>
              <a:off x="5689916" y="3050273"/>
              <a:ext cx="827635" cy="822758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67AC6F4D-5E6A-3D44-A387-F5014D14B480}"/>
                </a:ext>
              </a:extLst>
            </p:cNvPr>
            <p:cNvSpPr/>
            <p:nvPr/>
          </p:nvSpPr>
          <p:spPr>
            <a:xfrm>
              <a:off x="5706218" y="2941915"/>
              <a:ext cx="168034" cy="71169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25D0E7E3-A59A-0246-B1D4-BB9481E0DF4F}"/>
                </a:ext>
              </a:extLst>
            </p:cNvPr>
            <p:cNvSpPr/>
            <p:nvPr/>
          </p:nvSpPr>
          <p:spPr>
            <a:xfrm>
              <a:off x="5521442" y="3178159"/>
              <a:ext cx="86704" cy="186436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9A4B02A9-A7BC-8041-90F7-5FD719B2307C}"/>
                </a:ext>
              </a:extLst>
            </p:cNvPr>
            <p:cNvSpPr/>
            <p:nvPr/>
          </p:nvSpPr>
          <p:spPr>
            <a:xfrm>
              <a:off x="5518046" y="3517223"/>
              <a:ext cx="96344" cy="179381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3986B33-457D-CB48-9EE9-82663E31C3D3}"/>
                </a:ext>
              </a:extLst>
            </p:cNvPr>
            <p:cNvSpPr/>
            <p:nvPr/>
          </p:nvSpPr>
          <p:spPr>
            <a:xfrm>
              <a:off x="6072764" y="3971107"/>
              <a:ext cx="164088" cy="46892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EDEB4064-CD57-EB48-92E1-C43206E8659E}"/>
                </a:ext>
              </a:extLst>
            </p:cNvPr>
            <p:cNvSpPr/>
            <p:nvPr/>
          </p:nvSpPr>
          <p:spPr>
            <a:xfrm>
              <a:off x="6447251" y="3744094"/>
              <a:ext cx="116123" cy="129191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4066E511-DCD2-7541-A8DF-97991A66EF67}"/>
                </a:ext>
              </a:extLst>
            </p:cNvPr>
            <p:cNvSpPr/>
            <p:nvPr/>
          </p:nvSpPr>
          <p:spPr>
            <a:xfrm>
              <a:off x="6624167" y="3321131"/>
              <a:ext cx="43608" cy="170742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69AC4242-71E5-AF4A-A82A-80CC44D65541}"/>
                </a:ext>
              </a:extLst>
            </p:cNvPr>
            <p:cNvSpPr/>
            <p:nvPr/>
          </p:nvSpPr>
          <p:spPr>
            <a:xfrm>
              <a:off x="6474472" y="2957657"/>
              <a:ext cx="113655" cy="199120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18D4FC26-DE5B-6C42-BB98-A5F68A0B4E50}"/>
                </a:ext>
              </a:extLst>
            </p:cNvPr>
            <p:cNvSpPr/>
            <p:nvPr/>
          </p:nvSpPr>
          <p:spPr>
            <a:xfrm>
              <a:off x="6081883" y="2855132"/>
              <a:ext cx="273626" cy="64400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6E6C581-5BDC-D245-AEEC-8C65FB554BDA}"/>
                </a:ext>
              </a:extLst>
            </p:cNvPr>
            <p:cNvSpPr/>
            <p:nvPr/>
          </p:nvSpPr>
          <p:spPr>
            <a:xfrm>
              <a:off x="5439928" y="2463804"/>
              <a:ext cx="731910" cy="287111"/>
            </a:xfrm>
            <a:custGeom>
              <a:avLst/>
              <a:gdLst>
                <a:gd name="connsiteX0" fmla="*/ 20142 w 731910"/>
                <a:gd name="connsiteY0" fmla="*/ 283307 h 287111"/>
                <a:gd name="connsiteX1" fmla="*/ 643573 w 731910"/>
                <a:gd name="connsiteY1" fmla="*/ 58331 h 287111"/>
                <a:gd name="connsiteX2" fmla="*/ 558890 w 731910"/>
                <a:gd name="connsiteY2" fmla="*/ 65622 h 287111"/>
                <a:gd name="connsiteX3" fmla="*/ 558890 w 731910"/>
                <a:gd name="connsiteY3" fmla="*/ 89593 h 287111"/>
                <a:gd name="connsiteX4" fmla="*/ 717710 w 731910"/>
                <a:gd name="connsiteY4" fmla="*/ 75963 h 287111"/>
                <a:gd name="connsiteX5" fmla="*/ 729243 w 731910"/>
                <a:gd name="connsiteY5" fmla="*/ 65384 h 287111"/>
                <a:gd name="connsiteX6" fmla="*/ 723161 w 731910"/>
                <a:gd name="connsiteY6" fmla="*/ 47118 h 287111"/>
                <a:gd name="connsiteX7" fmla="*/ 685875 w 731910"/>
                <a:gd name="connsiteY7" fmla="*/ 40144 h 287111"/>
                <a:gd name="connsiteX8" fmla="*/ 572596 w 731910"/>
                <a:gd name="connsiteY8" fmla="*/ 601 h 287111"/>
                <a:gd name="connsiteX9" fmla="*/ 566237 w 731910"/>
                <a:gd name="connsiteY9" fmla="*/ 23701 h 287111"/>
                <a:gd name="connsiteX10" fmla="*/ 583853 w 731910"/>
                <a:gd name="connsiteY10" fmla="*/ 29883 h 287111"/>
                <a:gd name="connsiteX11" fmla="*/ 3198 w 731910"/>
                <a:gd name="connsiteY11" fmla="*/ 266349 h 287111"/>
                <a:gd name="connsiteX12" fmla="*/ 20142 w 731910"/>
                <a:gd name="connsiteY12" fmla="*/ 283307 h 287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910" h="287111">
                  <a:moveTo>
                    <a:pt x="20142" y="283307"/>
                  </a:moveTo>
                  <a:cubicBezTo>
                    <a:pt x="180977" y="114516"/>
                    <a:pt x="414211" y="31745"/>
                    <a:pt x="643573" y="58331"/>
                  </a:cubicBezTo>
                  <a:cubicBezTo>
                    <a:pt x="615332" y="60748"/>
                    <a:pt x="587091" y="63205"/>
                    <a:pt x="558890" y="65622"/>
                  </a:cubicBezTo>
                  <a:cubicBezTo>
                    <a:pt x="543683" y="66930"/>
                    <a:pt x="543526" y="90941"/>
                    <a:pt x="558890" y="89593"/>
                  </a:cubicBezTo>
                  <a:cubicBezTo>
                    <a:pt x="611817" y="85037"/>
                    <a:pt x="664784" y="80480"/>
                    <a:pt x="717710" y="75963"/>
                  </a:cubicBezTo>
                  <a:cubicBezTo>
                    <a:pt x="724464" y="75369"/>
                    <a:pt x="728532" y="70575"/>
                    <a:pt x="729243" y="65384"/>
                  </a:cubicBezTo>
                  <a:cubicBezTo>
                    <a:pt x="733589" y="59124"/>
                    <a:pt x="732640" y="49218"/>
                    <a:pt x="723161" y="47118"/>
                  </a:cubicBezTo>
                  <a:cubicBezTo>
                    <a:pt x="710759" y="44384"/>
                    <a:pt x="698357" y="42284"/>
                    <a:pt x="685875" y="40144"/>
                  </a:cubicBezTo>
                  <a:cubicBezTo>
                    <a:pt x="648116" y="26951"/>
                    <a:pt x="610355" y="13756"/>
                    <a:pt x="572596" y="601"/>
                  </a:cubicBezTo>
                  <a:cubicBezTo>
                    <a:pt x="558021" y="-4510"/>
                    <a:pt x="551741" y="18669"/>
                    <a:pt x="566237" y="23701"/>
                  </a:cubicBezTo>
                  <a:cubicBezTo>
                    <a:pt x="572122" y="25762"/>
                    <a:pt x="577968" y="27822"/>
                    <a:pt x="583853" y="29883"/>
                  </a:cubicBezTo>
                  <a:cubicBezTo>
                    <a:pt x="368116" y="22949"/>
                    <a:pt x="154592" y="107503"/>
                    <a:pt x="3198" y="266349"/>
                  </a:cubicBezTo>
                  <a:cubicBezTo>
                    <a:pt x="-7427" y="277523"/>
                    <a:pt x="9438" y="294521"/>
                    <a:pt x="20142" y="28330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C45416D-DB64-244E-8073-9AA2FF4CC1F9}"/>
                </a:ext>
              </a:extLst>
            </p:cNvPr>
            <p:cNvSpPr/>
            <p:nvPr/>
          </p:nvSpPr>
          <p:spPr>
            <a:xfrm>
              <a:off x="6744737" y="2707302"/>
              <a:ext cx="334766" cy="760380"/>
            </a:xfrm>
            <a:custGeom>
              <a:avLst/>
              <a:gdLst>
                <a:gd name="connsiteX0" fmla="*/ 20779 w 334766"/>
                <a:gd name="connsiteY0" fmla="*/ 2998 h 760380"/>
                <a:gd name="connsiteX1" fmla="*/ 3834 w 334766"/>
                <a:gd name="connsiteY1" fmla="*/ 19957 h 760380"/>
                <a:gd name="connsiteX2" fmla="*/ 267482 w 334766"/>
                <a:gd name="connsiteY2" fmla="*/ 661681 h 760380"/>
                <a:gd name="connsiteX3" fmla="*/ 259582 w 334766"/>
                <a:gd name="connsiteY3" fmla="*/ 573679 h 760380"/>
                <a:gd name="connsiteX4" fmla="*/ 235647 w 334766"/>
                <a:gd name="connsiteY4" fmla="*/ 573679 h 760380"/>
                <a:gd name="connsiteX5" fmla="*/ 251327 w 334766"/>
                <a:gd name="connsiteY5" fmla="*/ 748097 h 760380"/>
                <a:gd name="connsiteX6" fmla="*/ 273604 w 334766"/>
                <a:gd name="connsiteY6" fmla="*/ 754159 h 760380"/>
                <a:gd name="connsiteX7" fmla="*/ 333561 w 334766"/>
                <a:gd name="connsiteY7" fmla="*/ 617224 h 760380"/>
                <a:gd name="connsiteX8" fmla="*/ 312864 w 334766"/>
                <a:gd name="connsiteY8" fmla="*/ 605139 h 760380"/>
                <a:gd name="connsiteX9" fmla="*/ 291417 w 334766"/>
                <a:gd name="connsiteY9" fmla="*/ 654112 h 760380"/>
                <a:gd name="connsiteX10" fmla="*/ 20779 w 334766"/>
                <a:gd name="connsiteY10" fmla="*/ 2998 h 760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766" h="760380">
                  <a:moveTo>
                    <a:pt x="20779" y="2998"/>
                  </a:moveTo>
                  <a:cubicBezTo>
                    <a:pt x="9167" y="-7066"/>
                    <a:pt x="-7857" y="9814"/>
                    <a:pt x="3834" y="19957"/>
                  </a:cubicBezTo>
                  <a:cubicBezTo>
                    <a:pt x="187735" y="179476"/>
                    <a:pt x="286243" y="420024"/>
                    <a:pt x="267482" y="661681"/>
                  </a:cubicBezTo>
                  <a:cubicBezTo>
                    <a:pt x="264835" y="632360"/>
                    <a:pt x="262229" y="603040"/>
                    <a:pt x="259582" y="573679"/>
                  </a:cubicBezTo>
                  <a:cubicBezTo>
                    <a:pt x="258199" y="558425"/>
                    <a:pt x="234264" y="558305"/>
                    <a:pt x="235647" y="573679"/>
                  </a:cubicBezTo>
                  <a:cubicBezTo>
                    <a:pt x="240860" y="631845"/>
                    <a:pt x="246113" y="689971"/>
                    <a:pt x="251327" y="748097"/>
                  </a:cubicBezTo>
                  <a:cubicBezTo>
                    <a:pt x="252235" y="758518"/>
                    <a:pt x="268351" y="766204"/>
                    <a:pt x="273604" y="754159"/>
                  </a:cubicBezTo>
                  <a:cubicBezTo>
                    <a:pt x="293589" y="708514"/>
                    <a:pt x="313575" y="662869"/>
                    <a:pt x="333561" y="617224"/>
                  </a:cubicBezTo>
                  <a:cubicBezTo>
                    <a:pt x="339644" y="603237"/>
                    <a:pt x="319066" y="590994"/>
                    <a:pt x="312864" y="605139"/>
                  </a:cubicBezTo>
                  <a:cubicBezTo>
                    <a:pt x="305715" y="621464"/>
                    <a:pt x="298566" y="637788"/>
                    <a:pt x="291417" y="654112"/>
                  </a:cubicBezTo>
                  <a:cubicBezTo>
                    <a:pt x="306940" y="408691"/>
                    <a:pt x="208037" y="165450"/>
                    <a:pt x="20779" y="2998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1AD1E513-86D6-5E4E-83FD-6C758EACE6D2}"/>
                </a:ext>
              </a:extLst>
            </p:cNvPr>
            <p:cNvSpPr/>
            <p:nvPr/>
          </p:nvSpPr>
          <p:spPr>
            <a:xfrm>
              <a:off x="6131722" y="3965370"/>
              <a:ext cx="766105" cy="419960"/>
            </a:xfrm>
            <a:custGeom>
              <a:avLst/>
              <a:gdLst>
                <a:gd name="connsiteX0" fmla="*/ 764026 w 766105"/>
                <a:gd name="connsiteY0" fmla="*/ 17648 h 419960"/>
                <a:gd name="connsiteX1" fmla="*/ 743329 w 766105"/>
                <a:gd name="connsiteY1" fmla="*/ 5564 h 419960"/>
                <a:gd name="connsiteX2" fmla="*/ 129733 w 766105"/>
                <a:gd name="connsiteY2" fmla="*/ 372586 h 419960"/>
                <a:gd name="connsiteX3" fmla="*/ 212638 w 766105"/>
                <a:gd name="connsiteY3" fmla="*/ 350040 h 419960"/>
                <a:gd name="connsiteX4" fmla="*/ 206280 w 766105"/>
                <a:gd name="connsiteY4" fmla="*/ 326940 h 419960"/>
                <a:gd name="connsiteX5" fmla="*/ 31818 w 766105"/>
                <a:gd name="connsiteY5" fmla="*/ 374329 h 419960"/>
                <a:gd name="connsiteX6" fmla="*/ 11280 w 766105"/>
                <a:gd name="connsiteY6" fmla="*/ 373576 h 419960"/>
                <a:gd name="connsiteX7" fmla="*/ 8001 w 766105"/>
                <a:gd name="connsiteY7" fmla="*/ 396676 h 419960"/>
                <a:gd name="connsiteX8" fmla="*/ 16928 w 766105"/>
                <a:gd name="connsiteY8" fmla="*/ 401826 h 419960"/>
                <a:gd name="connsiteX9" fmla="*/ 214416 w 766105"/>
                <a:gd name="connsiteY9" fmla="*/ 419895 h 419960"/>
                <a:gd name="connsiteX10" fmla="*/ 214416 w 766105"/>
                <a:gd name="connsiteY10" fmla="*/ 395923 h 419960"/>
                <a:gd name="connsiteX11" fmla="*/ 173773 w 766105"/>
                <a:gd name="connsiteY11" fmla="*/ 392198 h 419960"/>
                <a:gd name="connsiteX12" fmla="*/ 764026 w 766105"/>
                <a:gd name="connsiteY12" fmla="*/ 17648 h 419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6105" h="419960">
                  <a:moveTo>
                    <a:pt x="764026" y="17648"/>
                  </a:moveTo>
                  <a:cubicBezTo>
                    <a:pt x="772399" y="4613"/>
                    <a:pt x="751663" y="-7393"/>
                    <a:pt x="743329" y="5564"/>
                  </a:cubicBezTo>
                  <a:cubicBezTo>
                    <a:pt x="607812" y="217384"/>
                    <a:pt x="376910" y="352378"/>
                    <a:pt x="129733" y="372586"/>
                  </a:cubicBezTo>
                  <a:cubicBezTo>
                    <a:pt x="157342" y="365057"/>
                    <a:pt x="184991" y="357569"/>
                    <a:pt x="212638" y="350040"/>
                  </a:cubicBezTo>
                  <a:cubicBezTo>
                    <a:pt x="227490" y="346039"/>
                    <a:pt x="221131" y="322899"/>
                    <a:pt x="206280" y="326940"/>
                  </a:cubicBezTo>
                  <a:cubicBezTo>
                    <a:pt x="148099" y="342710"/>
                    <a:pt x="89919" y="358519"/>
                    <a:pt x="31818" y="374329"/>
                  </a:cubicBezTo>
                  <a:cubicBezTo>
                    <a:pt x="24946" y="374012"/>
                    <a:pt x="18153" y="374091"/>
                    <a:pt x="11280" y="373576"/>
                  </a:cubicBezTo>
                  <a:cubicBezTo>
                    <a:pt x="-2821" y="372625"/>
                    <a:pt x="-3768" y="392555"/>
                    <a:pt x="8001" y="396676"/>
                  </a:cubicBezTo>
                  <a:cubicBezTo>
                    <a:pt x="9897" y="399410"/>
                    <a:pt x="12820" y="401470"/>
                    <a:pt x="16928" y="401826"/>
                  </a:cubicBezTo>
                  <a:lnTo>
                    <a:pt x="214416" y="419895"/>
                  </a:lnTo>
                  <a:cubicBezTo>
                    <a:pt x="229741" y="421321"/>
                    <a:pt x="229623" y="397310"/>
                    <a:pt x="214416" y="395923"/>
                  </a:cubicBezTo>
                  <a:lnTo>
                    <a:pt x="173773" y="392198"/>
                  </a:lnTo>
                  <a:cubicBezTo>
                    <a:pt x="412536" y="360302"/>
                    <a:pt x="632183" y="223684"/>
                    <a:pt x="764026" y="17648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FCAF749-AAEA-2046-BBB9-6FE8BC81879D}"/>
                </a:ext>
              </a:extLst>
            </p:cNvPr>
            <p:cNvSpPr/>
            <p:nvPr/>
          </p:nvSpPr>
          <p:spPr>
            <a:xfrm>
              <a:off x="5105414" y="3252016"/>
              <a:ext cx="583865" cy="1093705"/>
            </a:xfrm>
            <a:custGeom>
              <a:avLst/>
              <a:gdLst>
                <a:gd name="connsiteX0" fmla="*/ 94847 w 583865"/>
                <a:gd name="connsiteY0" fmla="*/ 238467 h 1093705"/>
                <a:gd name="connsiteX1" fmla="*/ 106222 w 583865"/>
                <a:gd name="connsiteY1" fmla="*/ 11430 h 1093705"/>
                <a:gd name="connsiteX2" fmla="*/ 82682 w 583865"/>
                <a:gd name="connsiteY2" fmla="*/ 8221 h 1093705"/>
                <a:gd name="connsiteX3" fmla="*/ 79680 w 583865"/>
                <a:gd name="connsiteY3" fmla="*/ 15512 h 1093705"/>
                <a:gd name="connsiteX4" fmla="*/ 71662 w 583865"/>
                <a:gd name="connsiteY4" fmla="*/ 23475 h 1093705"/>
                <a:gd name="connsiteX5" fmla="*/ 64750 w 583865"/>
                <a:gd name="connsiteY5" fmla="*/ 51885 h 1093705"/>
                <a:gd name="connsiteX6" fmla="*/ 725 w 583865"/>
                <a:gd name="connsiteY6" fmla="*/ 207561 h 1093705"/>
                <a:gd name="connsiteX7" fmla="*/ 23791 w 583865"/>
                <a:gd name="connsiteY7" fmla="*/ 213940 h 1093705"/>
                <a:gd name="connsiteX8" fmla="*/ 46186 w 583865"/>
                <a:gd name="connsiteY8" fmla="*/ 159459 h 1093705"/>
                <a:gd name="connsiteX9" fmla="*/ 565422 w 583865"/>
                <a:gd name="connsiteY9" fmla="*/ 1092408 h 1093705"/>
                <a:gd name="connsiteX10" fmla="*/ 577509 w 583865"/>
                <a:gd name="connsiteY10" fmla="*/ 1071725 h 1093705"/>
                <a:gd name="connsiteX11" fmla="*/ 77389 w 583865"/>
                <a:gd name="connsiteY11" fmla="*/ 108545 h 1093705"/>
                <a:gd name="connsiteX12" fmla="*/ 70912 w 583865"/>
                <a:gd name="connsiteY12" fmla="*/ 238467 h 1093705"/>
                <a:gd name="connsiteX13" fmla="*/ 94847 w 583865"/>
                <a:gd name="connsiteY13" fmla="*/ 238467 h 109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3865" h="1093705">
                  <a:moveTo>
                    <a:pt x="94847" y="238467"/>
                  </a:moveTo>
                  <a:cubicBezTo>
                    <a:pt x="98639" y="162788"/>
                    <a:pt x="102431" y="87109"/>
                    <a:pt x="106222" y="11430"/>
                  </a:cubicBezTo>
                  <a:cubicBezTo>
                    <a:pt x="106894" y="-3230"/>
                    <a:pt x="87422" y="-3309"/>
                    <a:pt x="82682" y="8221"/>
                  </a:cubicBezTo>
                  <a:cubicBezTo>
                    <a:pt x="81695" y="10677"/>
                    <a:pt x="80668" y="13094"/>
                    <a:pt x="79680" y="15512"/>
                  </a:cubicBezTo>
                  <a:cubicBezTo>
                    <a:pt x="76086" y="16383"/>
                    <a:pt x="72926" y="18761"/>
                    <a:pt x="71662" y="23475"/>
                  </a:cubicBezTo>
                  <a:cubicBezTo>
                    <a:pt x="69134" y="32906"/>
                    <a:pt x="66962" y="42415"/>
                    <a:pt x="64750" y="51885"/>
                  </a:cubicBezTo>
                  <a:cubicBezTo>
                    <a:pt x="43382" y="103750"/>
                    <a:pt x="22053" y="155695"/>
                    <a:pt x="725" y="207561"/>
                  </a:cubicBezTo>
                  <a:cubicBezTo>
                    <a:pt x="-5121" y="221825"/>
                    <a:pt x="17985" y="228046"/>
                    <a:pt x="23791" y="213940"/>
                  </a:cubicBezTo>
                  <a:lnTo>
                    <a:pt x="46186" y="159459"/>
                  </a:lnTo>
                  <a:cubicBezTo>
                    <a:pt x="3134" y="544351"/>
                    <a:pt x="206863" y="923339"/>
                    <a:pt x="565422" y="1092408"/>
                  </a:cubicBezTo>
                  <a:cubicBezTo>
                    <a:pt x="579247" y="1098945"/>
                    <a:pt x="591412" y="1078302"/>
                    <a:pt x="577509" y="1071725"/>
                  </a:cubicBezTo>
                  <a:cubicBezTo>
                    <a:pt x="210615" y="898694"/>
                    <a:pt x="8822" y="502708"/>
                    <a:pt x="77389" y="108545"/>
                  </a:cubicBezTo>
                  <a:cubicBezTo>
                    <a:pt x="75256" y="151852"/>
                    <a:pt x="73084" y="195159"/>
                    <a:pt x="70912" y="238467"/>
                  </a:cubicBezTo>
                  <a:cubicBezTo>
                    <a:pt x="70161" y="253879"/>
                    <a:pt x="94097" y="253840"/>
                    <a:pt x="94847" y="23846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F091EF5-1C76-194B-A3E5-0B36A3B4125B}"/>
                </a:ext>
              </a:extLst>
            </p:cNvPr>
            <p:cNvSpPr/>
            <p:nvPr/>
          </p:nvSpPr>
          <p:spPr>
            <a:xfrm>
              <a:off x="5651842" y="3100193"/>
              <a:ext cx="166093" cy="687570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DC968A35-5BFD-1843-AE11-51855A7E1B8D}"/>
                </a:ext>
              </a:extLst>
            </p:cNvPr>
            <p:cNvSpPr/>
            <p:nvPr/>
          </p:nvSpPr>
          <p:spPr>
            <a:xfrm>
              <a:off x="6125303" y="3394511"/>
              <a:ext cx="427598" cy="516160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C407B14-2C30-4442-97EC-F5454CAA04AF}"/>
              </a:ext>
            </a:extLst>
          </p:cNvPr>
          <p:cNvGrpSpPr/>
          <p:nvPr/>
        </p:nvGrpSpPr>
        <p:grpSpPr>
          <a:xfrm>
            <a:off x="9097952" y="1550321"/>
            <a:ext cx="901492" cy="901844"/>
            <a:chOff x="9097952" y="1550321"/>
            <a:chExt cx="901492" cy="901844"/>
          </a:xfrm>
        </p:grpSpPr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96C61E91-B372-F442-B078-4FDBC790BDF7}"/>
                </a:ext>
              </a:extLst>
            </p:cNvPr>
            <p:cNvSpPr/>
            <p:nvPr/>
          </p:nvSpPr>
          <p:spPr>
            <a:xfrm>
              <a:off x="9097952" y="1550321"/>
              <a:ext cx="901492" cy="901844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13F24DF-055F-4B43-9064-389A61DC0D7F}"/>
                </a:ext>
              </a:extLst>
            </p:cNvPr>
            <p:cNvSpPr/>
            <p:nvPr/>
          </p:nvSpPr>
          <p:spPr>
            <a:xfrm>
              <a:off x="9295685" y="1747020"/>
              <a:ext cx="526284" cy="523195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E143AE6-99CB-C94F-BE72-5F79D7989256}"/>
                </a:ext>
              </a:extLst>
            </p:cNvPr>
            <p:cNvSpPr/>
            <p:nvPr/>
          </p:nvSpPr>
          <p:spPr>
            <a:xfrm>
              <a:off x="9335519" y="1786619"/>
              <a:ext cx="446628" cy="443996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01A92291-8065-B842-BC04-38D2A5696D03}"/>
                </a:ext>
              </a:extLst>
            </p:cNvPr>
            <p:cNvSpPr/>
            <p:nvPr/>
          </p:nvSpPr>
          <p:spPr>
            <a:xfrm>
              <a:off x="9344316" y="1728144"/>
              <a:ext cx="90678" cy="38406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1CCD6A91-9A90-1041-90C6-3651717CFEDF}"/>
                </a:ext>
              </a:extLst>
            </p:cNvPr>
            <p:cNvSpPr/>
            <p:nvPr/>
          </p:nvSpPr>
          <p:spPr>
            <a:xfrm>
              <a:off x="9244603" y="1855632"/>
              <a:ext cx="46789" cy="100609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2B34445-488D-E544-91E2-837D95F61791}"/>
                </a:ext>
              </a:extLst>
            </p:cNvPr>
            <p:cNvSpPr/>
            <p:nvPr/>
          </p:nvSpPr>
          <p:spPr>
            <a:xfrm>
              <a:off x="9242770" y="2038606"/>
              <a:ext cx="51991" cy="96802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29FCD132-04A8-5144-B74A-2AEAB44AE30E}"/>
                </a:ext>
              </a:extLst>
            </p:cNvPr>
            <p:cNvSpPr/>
            <p:nvPr/>
          </p:nvSpPr>
          <p:spPr>
            <a:xfrm>
              <a:off x="9542120" y="2283541"/>
              <a:ext cx="88549" cy="25305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35474F91-AF8E-F845-B12F-7F17E8F36BBF}"/>
                </a:ext>
              </a:extLst>
            </p:cNvPr>
            <p:cNvSpPr/>
            <p:nvPr/>
          </p:nvSpPr>
          <p:spPr>
            <a:xfrm>
              <a:off x="9744209" y="2161035"/>
              <a:ext cx="62665" cy="69717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913D878C-4C3A-B545-9E35-0FCD9BE5FA7D}"/>
                </a:ext>
              </a:extLst>
            </p:cNvPr>
            <p:cNvSpPr/>
            <p:nvPr/>
          </p:nvSpPr>
          <p:spPr>
            <a:xfrm>
              <a:off x="9839681" y="1932786"/>
              <a:ext cx="23533" cy="92140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6FDBE0B1-0FB8-6243-BE81-BFA7DFC5C83C}"/>
                </a:ext>
              </a:extLst>
            </p:cNvPr>
            <p:cNvSpPr/>
            <p:nvPr/>
          </p:nvSpPr>
          <p:spPr>
            <a:xfrm>
              <a:off x="9758899" y="1736640"/>
              <a:ext cx="61333" cy="107454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FE3E502F-5308-8244-8113-9FB3ACB22D85}"/>
                </a:ext>
              </a:extLst>
            </p:cNvPr>
            <p:cNvSpPr/>
            <p:nvPr/>
          </p:nvSpPr>
          <p:spPr>
            <a:xfrm>
              <a:off x="9547041" y="1681313"/>
              <a:ext cx="147660" cy="34753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94762A06-BC04-0A4F-8BFE-2774619B5033}"/>
                </a:ext>
              </a:extLst>
            </p:cNvPr>
            <p:cNvSpPr/>
            <p:nvPr/>
          </p:nvSpPr>
          <p:spPr>
            <a:xfrm>
              <a:off x="9314972" y="1813558"/>
              <a:ext cx="89631" cy="371043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93D49018-577C-9545-91ED-6B1C4515C63A}"/>
                </a:ext>
              </a:extLst>
            </p:cNvPr>
            <p:cNvSpPr/>
            <p:nvPr/>
          </p:nvSpPr>
          <p:spPr>
            <a:xfrm>
              <a:off x="9570472" y="1972385"/>
              <a:ext cx="230750" cy="278542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412E11F-6893-924E-B422-E69D7D628A99}"/>
              </a:ext>
            </a:extLst>
          </p:cNvPr>
          <p:cNvGrpSpPr/>
          <p:nvPr/>
        </p:nvGrpSpPr>
        <p:grpSpPr>
          <a:xfrm>
            <a:off x="9097952" y="4120801"/>
            <a:ext cx="901492" cy="901844"/>
            <a:chOff x="9097952" y="1550321"/>
            <a:chExt cx="901492" cy="901844"/>
          </a:xfrm>
        </p:grpSpPr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53C4C768-4DA7-D542-9512-155048CFC4EF}"/>
                </a:ext>
              </a:extLst>
            </p:cNvPr>
            <p:cNvSpPr/>
            <p:nvPr/>
          </p:nvSpPr>
          <p:spPr>
            <a:xfrm>
              <a:off x="9097952" y="1550321"/>
              <a:ext cx="901492" cy="901844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C6964565-40CA-1E48-9325-1F2BF3EA0D8D}"/>
                </a:ext>
              </a:extLst>
            </p:cNvPr>
            <p:cNvSpPr/>
            <p:nvPr/>
          </p:nvSpPr>
          <p:spPr>
            <a:xfrm>
              <a:off x="9295685" y="1747020"/>
              <a:ext cx="526284" cy="523195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807B64C-68C2-4241-9BA3-AA94249607BC}"/>
                </a:ext>
              </a:extLst>
            </p:cNvPr>
            <p:cNvSpPr/>
            <p:nvPr/>
          </p:nvSpPr>
          <p:spPr>
            <a:xfrm>
              <a:off x="9335519" y="1786619"/>
              <a:ext cx="446628" cy="443996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017E04F3-C0C3-304A-B67E-AE091B8897E3}"/>
                </a:ext>
              </a:extLst>
            </p:cNvPr>
            <p:cNvSpPr/>
            <p:nvPr/>
          </p:nvSpPr>
          <p:spPr>
            <a:xfrm>
              <a:off x="9344316" y="1728144"/>
              <a:ext cx="90678" cy="38406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B4DEFC8A-3907-EF44-8FBB-74F9A0ABB036}"/>
                </a:ext>
              </a:extLst>
            </p:cNvPr>
            <p:cNvSpPr/>
            <p:nvPr/>
          </p:nvSpPr>
          <p:spPr>
            <a:xfrm>
              <a:off x="9244603" y="1855632"/>
              <a:ext cx="46789" cy="100609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71809F9A-D8F6-8447-9AF7-5BCA973D76C4}"/>
                </a:ext>
              </a:extLst>
            </p:cNvPr>
            <p:cNvSpPr/>
            <p:nvPr/>
          </p:nvSpPr>
          <p:spPr>
            <a:xfrm>
              <a:off x="9242770" y="2038606"/>
              <a:ext cx="51991" cy="96802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A68018F1-797D-184F-87A7-FDC6182DE51D}"/>
                </a:ext>
              </a:extLst>
            </p:cNvPr>
            <p:cNvSpPr/>
            <p:nvPr/>
          </p:nvSpPr>
          <p:spPr>
            <a:xfrm>
              <a:off x="9542120" y="2283541"/>
              <a:ext cx="88549" cy="25305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6EEC75A2-4B65-6643-8277-47B07D28F761}"/>
                </a:ext>
              </a:extLst>
            </p:cNvPr>
            <p:cNvSpPr/>
            <p:nvPr/>
          </p:nvSpPr>
          <p:spPr>
            <a:xfrm>
              <a:off x="9744209" y="2161035"/>
              <a:ext cx="62665" cy="69717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896F8FEE-D3AC-ED47-ADF7-F4D0FE3658B3}"/>
                </a:ext>
              </a:extLst>
            </p:cNvPr>
            <p:cNvSpPr/>
            <p:nvPr/>
          </p:nvSpPr>
          <p:spPr>
            <a:xfrm>
              <a:off x="9839681" y="1932786"/>
              <a:ext cx="23533" cy="92140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9BBE3346-3180-A742-B3C5-6D8115B377FA}"/>
                </a:ext>
              </a:extLst>
            </p:cNvPr>
            <p:cNvSpPr/>
            <p:nvPr/>
          </p:nvSpPr>
          <p:spPr>
            <a:xfrm>
              <a:off x="9758899" y="1736640"/>
              <a:ext cx="61333" cy="107454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E7C289F-6A22-8A48-B680-647725319758}"/>
                </a:ext>
              </a:extLst>
            </p:cNvPr>
            <p:cNvSpPr/>
            <p:nvPr/>
          </p:nvSpPr>
          <p:spPr>
            <a:xfrm>
              <a:off x="9547041" y="1681313"/>
              <a:ext cx="147660" cy="34753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EDBA4046-E3DD-9148-9E84-95209AB31AB8}"/>
                </a:ext>
              </a:extLst>
            </p:cNvPr>
            <p:cNvSpPr/>
            <p:nvPr/>
          </p:nvSpPr>
          <p:spPr>
            <a:xfrm>
              <a:off x="9314972" y="1813558"/>
              <a:ext cx="89631" cy="371043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ED27836B-B83B-A540-9B0B-0E0023A03978}"/>
                </a:ext>
              </a:extLst>
            </p:cNvPr>
            <p:cNvSpPr/>
            <p:nvPr/>
          </p:nvSpPr>
          <p:spPr>
            <a:xfrm>
              <a:off x="9570472" y="1972385"/>
              <a:ext cx="230750" cy="278542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5A34050-CC29-7445-898F-5C07DFCD3743}"/>
              </a:ext>
            </a:extLst>
          </p:cNvPr>
          <p:cNvGrpSpPr/>
          <p:nvPr/>
        </p:nvGrpSpPr>
        <p:grpSpPr>
          <a:xfrm>
            <a:off x="2808912" y="1550321"/>
            <a:ext cx="901492" cy="901844"/>
            <a:chOff x="9097952" y="1550321"/>
            <a:chExt cx="901492" cy="901844"/>
          </a:xfrm>
        </p:grpSpPr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A62197EE-9081-9B41-A0D8-ADF48F3BF49E}"/>
                </a:ext>
              </a:extLst>
            </p:cNvPr>
            <p:cNvSpPr/>
            <p:nvPr/>
          </p:nvSpPr>
          <p:spPr>
            <a:xfrm>
              <a:off x="9097952" y="1550321"/>
              <a:ext cx="901492" cy="901844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850DC553-8042-8842-937A-8059BAF5FF06}"/>
                </a:ext>
              </a:extLst>
            </p:cNvPr>
            <p:cNvSpPr/>
            <p:nvPr/>
          </p:nvSpPr>
          <p:spPr>
            <a:xfrm>
              <a:off x="9295685" y="1747020"/>
              <a:ext cx="526284" cy="523195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40C2C82B-2398-7743-8E1E-E424B0F81057}"/>
                </a:ext>
              </a:extLst>
            </p:cNvPr>
            <p:cNvSpPr/>
            <p:nvPr/>
          </p:nvSpPr>
          <p:spPr>
            <a:xfrm>
              <a:off x="9335519" y="1786619"/>
              <a:ext cx="446628" cy="443996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D90B0E5-5FAC-5241-AD29-EB79EC729563}"/>
                </a:ext>
              </a:extLst>
            </p:cNvPr>
            <p:cNvSpPr/>
            <p:nvPr/>
          </p:nvSpPr>
          <p:spPr>
            <a:xfrm>
              <a:off x="9344316" y="1728144"/>
              <a:ext cx="90678" cy="38406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86E6F4DF-F988-8B43-A7C9-16716274E4C6}"/>
                </a:ext>
              </a:extLst>
            </p:cNvPr>
            <p:cNvSpPr/>
            <p:nvPr/>
          </p:nvSpPr>
          <p:spPr>
            <a:xfrm>
              <a:off x="9244603" y="1855632"/>
              <a:ext cx="46789" cy="100609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CFF84E0F-00E9-7541-B3F0-974E7C691794}"/>
                </a:ext>
              </a:extLst>
            </p:cNvPr>
            <p:cNvSpPr/>
            <p:nvPr/>
          </p:nvSpPr>
          <p:spPr>
            <a:xfrm>
              <a:off x="9242770" y="2038606"/>
              <a:ext cx="51991" cy="96802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835D0FDD-26F2-1249-8CE9-FAF46C8753D4}"/>
                </a:ext>
              </a:extLst>
            </p:cNvPr>
            <p:cNvSpPr/>
            <p:nvPr/>
          </p:nvSpPr>
          <p:spPr>
            <a:xfrm>
              <a:off x="9542120" y="2283541"/>
              <a:ext cx="88549" cy="25305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2E01EBD3-6A97-A44A-B4AC-2631A8760A35}"/>
                </a:ext>
              </a:extLst>
            </p:cNvPr>
            <p:cNvSpPr/>
            <p:nvPr/>
          </p:nvSpPr>
          <p:spPr>
            <a:xfrm>
              <a:off x="9744209" y="2161035"/>
              <a:ext cx="62665" cy="69717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B12641DD-B680-C44C-AC5F-F7DF88C505E9}"/>
                </a:ext>
              </a:extLst>
            </p:cNvPr>
            <p:cNvSpPr/>
            <p:nvPr/>
          </p:nvSpPr>
          <p:spPr>
            <a:xfrm>
              <a:off x="9839681" y="1932786"/>
              <a:ext cx="23533" cy="92140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47917B55-E523-EE40-9155-459A1E08A8AC}"/>
                </a:ext>
              </a:extLst>
            </p:cNvPr>
            <p:cNvSpPr/>
            <p:nvPr/>
          </p:nvSpPr>
          <p:spPr>
            <a:xfrm>
              <a:off x="9758899" y="1736640"/>
              <a:ext cx="61333" cy="107454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B21D5268-A380-8242-88EC-5BD44EE90C41}"/>
                </a:ext>
              </a:extLst>
            </p:cNvPr>
            <p:cNvSpPr/>
            <p:nvPr/>
          </p:nvSpPr>
          <p:spPr>
            <a:xfrm>
              <a:off x="9547041" y="1681313"/>
              <a:ext cx="147660" cy="34753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41C2870F-8C29-7F47-8812-35D19843896B}"/>
                </a:ext>
              </a:extLst>
            </p:cNvPr>
            <p:cNvSpPr/>
            <p:nvPr/>
          </p:nvSpPr>
          <p:spPr>
            <a:xfrm>
              <a:off x="9314972" y="1813558"/>
              <a:ext cx="89631" cy="371043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0B4181A1-B171-B248-9666-6CE423B605DF}"/>
                </a:ext>
              </a:extLst>
            </p:cNvPr>
            <p:cNvSpPr/>
            <p:nvPr/>
          </p:nvSpPr>
          <p:spPr>
            <a:xfrm>
              <a:off x="9570472" y="1972385"/>
              <a:ext cx="230750" cy="278542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817762B-0C50-3846-B4BF-345EF2AF0D95}"/>
              </a:ext>
            </a:extLst>
          </p:cNvPr>
          <p:cNvGrpSpPr/>
          <p:nvPr/>
        </p:nvGrpSpPr>
        <p:grpSpPr>
          <a:xfrm>
            <a:off x="2808912" y="4120801"/>
            <a:ext cx="901492" cy="901844"/>
            <a:chOff x="9097952" y="1550321"/>
            <a:chExt cx="901492" cy="901844"/>
          </a:xfrm>
        </p:grpSpPr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B7593D87-F4CC-4344-8C21-8BB4E3768854}"/>
                </a:ext>
              </a:extLst>
            </p:cNvPr>
            <p:cNvSpPr/>
            <p:nvPr/>
          </p:nvSpPr>
          <p:spPr>
            <a:xfrm>
              <a:off x="9097952" y="1550321"/>
              <a:ext cx="901492" cy="901844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F5D7953B-781D-5841-94D6-AA0DCCF34908}"/>
                </a:ext>
              </a:extLst>
            </p:cNvPr>
            <p:cNvSpPr/>
            <p:nvPr/>
          </p:nvSpPr>
          <p:spPr>
            <a:xfrm>
              <a:off x="9295685" y="1747020"/>
              <a:ext cx="526284" cy="523195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E5887B77-56E5-D94C-9318-0458BB490E2E}"/>
                </a:ext>
              </a:extLst>
            </p:cNvPr>
            <p:cNvSpPr/>
            <p:nvPr/>
          </p:nvSpPr>
          <p:spPr>
            <a:xfrm>
              <a:off x="9335519" y="1786619"/>
              <a:ext cx="446628" cy="443996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8E6404FA-56BD-3946-A7B6-898D8763077E}"/>
                </a:ext>
              </a:extLst>
            </p:cNvPr>
            <p:cNvSpPr/>
            <p:nvPr/>
          </p:nvSpPr>
          <p:spPr>
            <a:xfrm>
              <a:off x="9344316" y="1728144"/>
              <a:ext cx="90678" cy="38406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5C255E58-418E-C044-8C43-4E7308C93BF2}"/>
                </a:ext>
              </a:extLst>
            </p:cNvPr>
            <p:cNvSpPr/>
            <p:nvPr/>
          </p:nvSpPr>
          <p:spPr>
            <a:xfrm>
              <a:off x="9244603" y="1855632"/>
              <a:ext cx="46789" cy="100609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18DF26E6-C81A-E64A-9224-695577FF050E}"/>
                </a:ext>
              </a:extLst>
            </p:cNvPr>
            <p:cNvSpPr/>
            <p:nvPr/>
          </p:nvSpPr>
          <p:spPr>
            <a:xfrm>
              <a:off x="9242770" y="2038606"/>
              <a:ext cx="51991" cy="96802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7B167095-87CD-9B49-A4C4-5D1D6F7858A8}"/>
                </a:ext>
              </a:extLst>
            </p:cNvPr>
            <p:cNvSpPr/>
            <p:nvPr/>
          </p:nvSpPr>
          <p:spPr>
            <a:xfrm>
              <a:off x="9542120" y="2283541"/>
              <a:ext cx="88549" cy="25305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9EAB73C8-CBE6-DA46-9DB4-DB50F95CF2D6}"/>
                </a:ext>
              </a:extLst>
            </p:cNvPr>
            <p:cNvSpPr/>
            <p:nvPr/>
          </p:nvSpPr>
          <p:spPr>
            <a:xfrm>
              <a:off x="9744209" y="2161035"/>
              <a:ext cx="62665" cy="69717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259F3F17-9DC3-BA48-B8E5-CAF8D6FEE2A5}"/>
                </a:ext>
              </a:extLst>
            </p:cNvPr>
            <p:cNvSpPr/>
            <p:nvPr/>
          </p:nvSpPr>
          <p:spPr>
            <a:xfrm>
              <a:off x="9839681" y="1932786"/>
              <a:ext cx="23533" cy="92140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B64748D1-B9F5-3C40-9A3A-6FC51C809AE3}"/>
                </a:ext>
              </a:extLst>
            </p:cNvPr>
            <p:cNvSpPr/>
            <p:nvPr/>
          </p:nvSpPr>
          <p:spPr>
            <a:xfrm>
              <a:off x="9758899" y="1736640"/>
              <a:ext cx="61333" cy="107454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20A099A8-1963-9244-BF59-7F4337011CFE}"/>
                </a:ext>
              </a:extLst>
            </p:cNvPr>
            <p:cNvSpPr/>
            <p:nvPr/>
          </p:nvSpPr>
          <p:spPr>
            <a:xfrm>
              <a:off x="9547041" y="1681313"/>
              <a:ext cx="147660" cy="34753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AB7D4A71-0448-E747-AF96-75BD1675C28A}"/>
                </a:ext>
              </a:extLst>
            </p:cNvPr>
            <p:cNvSpPr/>
            <p:nvPr/>
          </p:nvSpPr>
          <p:spPr>
            <a:xfrm>
              <a:off x="9314972" y="1813558"/>
              <a:ext cx="89631" cy="371043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A6B7DB30-B3DC-D140-8AAE-BCDEB7BE8430}"/>
                </a:ext>
              </a:extLst>
            </p:cNvPr>
            <p:cNvSpPr/>
            <p:nvPr/>
          </p:nvSpPr>
          <p:spPr>
            <a:xfrm>
              <a:off x="9570472" y="1972385"/>
              <a:ext cx="230750" cy="278542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pic>
        <p:nvPicPr>
          <p:cNvPr id="142" name="Picture 141" descr="Logo, icon&#10;&#10;Description automatically generated">
            <a:extLst>
              <a:ext uri="{FF2B5EF4-FFF2-40B4-BE49-F238E27FC236}">
                <a16:creationId xmlns:a16="http://schemas.microsoft.com/office/drawing/2014/main" id="{87151499-7B93-4BB4-972C-0BCAA75168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66479" y="6034036"/>
            <a:ext cx="664398" cy="711605"/>
          </a:xfrm>
          <a:prstGeom prst="rect">
            <a:avLst/>
          </a:prstGeom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ACB1E7A-4301-2A40-9844-BB64A05B51C6}"/>
              </a:ext>
            </a:extLst>
          </p:cNvPr>
          <p:cNvGrpSpPr/>
          <p:nvPr/>
        </p:nvGrpSpPr>
        <p:grpSpPr>
          <a:xfrm>
            <a:off x="-842559" y="3031960"/>
            <a:ext cx="827568" cy="828000"/>
            <a:chOff x="-842559" y="5561839"/>
            <a:chExt cx="827568" cy="828000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6341A03-906E-1842-B669-827EE40D62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45" name="Graphic 144" descr="Users">
              <a:extLst>
                <a:ext uri="{FF2B5EF4-FFF2-40B4-BE49-F238E27FC236}">
                  <a16:creationId xmlns:a16="http://schemas.microsoft.com/office/drawing/2014/main" id="{47D56719-D082-5F44-BF91-53D5534C8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C98901-D374-C94B-9E58-9405213F7D56}"/>
              </a:ext>
            </a:extLst>
          </p:cNvPr>
          <p:cNvGrpSpPr/>
          <p:nvPr/>
        </p:nvGrpSpPr>
        <p:grpSpPr>
          <a:xfrm>
            <a:off x="-845419" y="5552842"/>
            <a:ext cx="827568" cy="828000"/>
            <a:chOff x="-837416" y="3015000"/>
            <a:chExt cx="827568" cy="828000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3A073D69-520F-9D4A-8035-A5858DA5E5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49" name="Graphic 148" descr="Coffee">
              <a:extLst>
                <a:ext uri="{FF2B5EF4-FFF2-40B4-BE49-F238E27FC236}">
                  <a16:creationId xmlns:a16="http://schemas.microsoft.com/office/drawing/2014/main" id="{AA4A7417-8C6E-A24D-8460-C75B56F5C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0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C9134B-77D2-F747-9433-19E4D3B55DA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22" action="ppaction://hlinksldjump"/>
            <a:extLst>
              <a:ext uri="{FF2B5EF4-FFF2-40B4-BE49-F238E27FC236}">
                <a16:creationId xmlns:a16="http://schemas.microsoft.com/office/drawing/2014/main" id="{915F845C-8AF9-094E-97C1-78346E15382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146" name="Graphic 145" descr="Users">
            <a:hlinkClick r:id="rId25" action="ppaction://hlinksldjump"/>
            <a:extLst>
              <a:ext uri="{FF2B5EF4-FFF2-40B4-BE49-F238E27FC236}">
                <a16:creationId xmlns:a16="http://schemas.microsoft.com/office/drawing/2014/main" id="{C8809632-2723-4E40-AB8C-063D85891A8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0485" y="3081089"/>
            <a:ext cx="721920" cy="721920"/>
          </a:xfrm>
          <a:prstGeom prst="rect">
            <a:avLst/>
          </a:prstGeom>
        </p:spPr>
      </p:pic>
      <p:pic>
        <p:nvPicPr>
          <p:cNvPr id="150" name="Graphic 149" descr="Coffee">
            <a:hlinkClick r:id="rId28" action="ppaction://hlinksldjump"/>
            <a:extLst>
              <a:ext uri="{FF2B5EF4-FFF2-40B4-BE49-F238E27FC236}">
                <a16:creationId xmlns:a16="http://schemas.microsoft.com/office/drawing/2014/main" id="{FA1B3C95-12A9-984B-AA62-B0E6FC4D2B8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57178" y="5614879"/>
            <a:ext cx="620915" cy="6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A9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23A1B-89B8-BB4C-A287-9731243E378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0ED94A6-CE9D-C443-8609-7D197CB54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:a16="http://schemas.microsoft.com/office/drawing/2014/main" id="{C26E31D8-F1B2-2243-B8CA-CCD805EE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4F7693-DE13-F642-9153-63A34E076D36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1389CA5-6C38-9745-BE11-25BC913FC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5" name="Graphic 34" descr="Upward trend">
              <a:extLst>
                <a:ext uri="{FF2B5EF4-FFF2-40B4-BE49-F238E27FC236}">
                  <a16:creationId xmlns:a16="http://schemas.microsoft.com/office/drawing/2014/main" id="{906560C3-60DB-8F42-B406-23C948C0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pic>
        <p:nvPicPr>
          <p:cNvPr id="48" name="Graphic 47" descr="Coffee">
            <a:hlinkClick r:id="rId7" action="ppaction://hlinksldjump"/>
            <a:extLst>
              <a:ext uri="{FF2B5EF4-FFF2-40B4-BE49-F238E27FC236}">
                <a16:creationId xmlns:a16="http://schemas.microsoft.com/office/drawing/2014/main" id="{76139D0C-E8ED-BD4A-BC7D-DA32CBABFC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4793002-F2B1-C64A-879E-E95939DDD4E7}"/>
              </a:ext>
            </a:extLst>
          </p:cNvPr>
          <p:cNvSpPr txBox="1"/>
          <p:nvPr/>
        </p:nvSpPr>
        <p:spPr>
          <a:xfrm>
            <a:off x="4822023" y="583080"/>
            <a:ext cx="3191066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OPTIMIZATION</a:t>
            </a:r>
            <a:endParaRPr lang="en-LT" sz="3200" b="1" spc="300">
              <a:solidFill>
                <a:schemeClr val="tx1">
                  <a:lumMod val="75000"/>
                  <a:lumOff val="25000"/>
                </a:schemeClr>
              </a:solidFill>
              <a:latin typeface="Montserra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A2D1C03-B795-9B41-8C4C-11493AFAE9D5}"/>
              </a:ext>
            </a:extLst>
          </p:cNvPr>
          <p:cNvSpPr txBox="1"/>
          <p:nvPr/>
        </p:nvSpPr>
        <p:spPr>
          <a:xfrm>
            <a:off x="8953773" y="5968405"/>
            <a:ext cx="188859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APP LAYOUT</a:t>
            </a:r>
            <a:endParaRPr lang="en-US"/>
          </a:p>
        </p:txBody>
      </p:sp>
      <p:grpSp>
        <p:nvGrpSpPr>
          <p:cNvPr id="63" name="Graphic 43">
            <a:extLst>
              <a:ext uri="{FF2B5EF4-FFF2-40B4-BE49-F238E27FC236}">
                <a16:creationId xmlns:a16="http://schemas.microsoft.com/office/drawing/2014/main" id="{2391C1DC-A460-D448-A383-5453DC668519}"/>
              </a:ext>
            </a:extLst>
          </p:cNvPr>
          <p:cNvGrpSpPr/>
          <p:nvPr/>
        </p:nvGrpSpPr>
        <p:grpSpPr>
          <a:xfrm rot="-3720000">
            <a:off x="7150335" y="2428190"/>
            <a:ext cx="1248618" cy="752137"/>
            <a:chOff x="5270501" y="2952753"/>
            <a:chExt cx="1652158" cy="94664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25EAEF6-98AC-5742-B558-0515DE51B403}"/>
                </a:ext>
              </a:extLst>
            </p:cNvPr>
            <p:cNvSpPr/>
            <p:nvPr/>
          </p:nvSpPr>
          <p:spPr>
            <a:xfrm>
              <a:off x="5270501" y="2952753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A6E1CB7-BFC2-E84A-A57E-2079AD234860}"/>
                </a:ext>
              </a:extLst>
            </p:cNvPr>
            <p:cNvSpPr/>
            <p:nvPr/>
          </p:nvSpPr>
          <p:spPr>
            <a:xfrm>
              <a:off x="6642155" y="3574516"/>
              <a:ext cx="280504" cy="324878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6" name="Graphic 43">
            <a:extLst>
              <a:ext uri="{FF2B5EF4-FFF2-40B4-BE49-F238E27FC236}">
                <a16:creationId xmlns:a16="http://schemas.microsoft.com/office/drawing/2014/main" id="{C85A166D-D8E2-BD49-9374-E25C2F778566}"/>
              </a:ext>
            </a:extLst>
          </p:cNvPr>
          <p:cNvGrpSpPr/>
          <p:nvPr/>
        </p:nvGrpSpPr>
        <p:grpSpPr>
          <a:xfrm rot="2571606" flipV="1">
            <a:off x="7406172" y="4110037"/>
            <a:ext cx="1356455" cy="777212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7B1B1FD-851E-D842-BD88-5B61F6656664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259BC59-DB09-CD49-8CE5-08A309894180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9" name="Graphic 43">
            <a:extLst>
              <a:ext uri="{FF2B5EF4-FFF2-40B4-BE49-F238E27FC236}">
                <a16:creationId xmlns:a16="http://schemas.microsoft.com/office/drawing/2014/main" id="{88B4B94C-1E81-A941-B417-DD44CE71F4DB}"/>
              </a:ext>
            </a:extLst>
          </p:cNvPr>
          <p:cNvGrpSpPr/>
          <p:nvPr/>
        </p:nvGrpSpPr>
        <p:grpSpPr>
          <a:xfrm rot="417027" flipH="1" flipV="1">
            <a:off x="4205604" y="2793918"/>
            <a:ext cx="1396238" cy="528243"/>
            <a:chOff x="5270499" y="2952750"/>
            <a:chExt cx="1652161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7F6B65E-7FA2-2F43-9A86-D82E0B49D0C3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1A9B240-D818-684D-9CD8-53DC49A3B806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2" name="Graphic 43">
            <a:extLst>
              <a:ext uri="{FF2B5EF4-FFF2-40B4-BE49-F238E27FC236}">
                <a16:creationId xmlns:a16="http://schemas.microsoft.com/office/drawing/2014/main" id="{0E1CEEB8-505A-9A41-B08E-D0ADDF49106D}"/>
              </a:ext>
            </a:extLst>
          </p:cNvPr>
          <p:cNvGrpSpPr/>
          <p:nvPr/>
        </p:nvGrpSpPr>
        <p:grpSpPr>
          <a:xfrm rot="19028394" flipH="1" flipV="1">
            <a:off x="4061834" y="4110037"/>
            <a:ext cx="1356455" cy="777212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99F00883-B817-AE4E-B02D-226AC4C53D61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9F0C199-375F-ED43-833A-3A364BAAA48A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75" name="Graphic 74">
            <a:extLst>
              <a:ext uri="{FF2B5EF4-FFF2-40B4-BE49-F238E27FC236}">
                <a16:creationId xmlns:a16="http://schemas.microsoft.com/office/drawing/2014/main" id="{BA831943-99BF-AE40-962A-929257399E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1480000">
            <a:off x="4967136" y="1099264"/>
            <a:ext cx="2900823" cy="123865"/>
          </a:xfrm>
          <a:prstGeom prst="rect">
            <a:avLst/>
          </a:prstGeom>
        </p:spPr>
      </p:pic>
      <p:grpSp>
        <p:nvGrpSpPr>
          <p:cNvPr id="76" name="!!lamp">
            <a:extLst>
              <a:ext uri="{FF2B5EF4-FFF2-40B4-BE49-F238E27FC236}">
                <a16:creationId xmlns:a16="http://schemas.microsoft.com/office/drawing/2014/main" id="{64B4A710-062B-BA45-97F7-EB1BF5AFEE21}"/>
              </a:ext>
            </a:extLst>
          </p:cNvPr>
          <p:cNvGrpSpPr/>
          <p:nvPr/>
        </p:nvGrpSpPr>
        <p:grpSpPr>
          <a:xfrm>
            <a:off x="5495862" y="1948867"/>
            <a:ext cx="1832746" cy="3262049"/>
            <a:chOff x="5429256" y="2247889"/>
            <a:chExt cx="1325619" cy="235943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85684E59-001B-F94D-ADBF-700163FC2519}"/>
                </a:ext>
              </a:extLst>
            </p:cNvPr>
            <p:cNvSpPr/>
            <p:nvPr/>
          </p:nvSpPr>
          <p:spPr>
            <a:xfrm>
              <a:off x="5698604" y="3544319"/>
              <a:ext cx="282809" cy="544047"/>
            </a:xfrm>
            <a:custGeom>
              <a:avLst/>
              <a:gdLst>
                <a:gd name="connsiteX0" fmla="*/ 44102 w 282809"/>
                <a:gd name="connsiteY0" fmla="*/ 50993 h 544047"/>
                <a:gd name="connsiteX1" fmla="*/ 88988 w 282809"/>
                <a:gd name="connsiteY1" fmla="*/ 55042 h 544047"/>
                <a:gd name="connsiteX2" fmla="*/ 226227 w 282809"/>
                <a:gd name="connsiteY2" fmla="*/ 501725 h 544047"/>
                <a:gd name="connsiteX3" fmla="*/ 151218 w 282809"/>
                <a:gd name="connsiteY3" fmla="*/ 472039 h 544047"/>
                <a:gd name="connsiteX4" fmla="*/ 95060 w 282809"/>
                <a:gd name="connsiteY4" fmla="*/ 357302 h 544047"/>
                <a:gd name="connsiteX5" fmla="*/ 44102 w 282809"/>
                <a:gd name="connsiteY5" fmla="*/ 50993 h 544047"/>
                <a:gd name="connsiteX6" fmla="*/ 121095 w 282809"/>
                <a:gd name="connsiteY6" fmla="*/ 501288 h 544047"/>
                <a:gd name="connsiteX7" fmla="*/ 218488 w 282809"/>
                <a:gd name="connsiteY7" fmla="*/ 544111 h 544047"/>
                <a:gd name="connsiteX8" fmla="*/ 273217 w 282809"/>
                <a:gd name="connsiteY8" fmla="*/ 528395 h 544047"/>
                <a:gd name="connsiteX9" fmla="*/ 282623 w 282809"/>
                <a:gd name="connsiteY9" fmla="*/ 513472 h 544047"/>
                <a:gd name="connsiteX10" fmla="*/ 277266 w 282809"/>
                <a:gd name="connsiteY10" fmla="*/ 496724 h 544047"/>
                <a:gd name="connsiteX11" fmla="*/ 134073 w 282809"/>
                <a:gd name="connsiteY11" fmla="*/ 30674 h 544047"/>
                <a:gd name="connsiteX12" fmla="*/ 126215 w 282809"/>
                <a:gd name="connsiteY12" fmla="*/ 11147 h 544047"/>
                <a:gd name="connsiteX13" fmla="*/ 105379 w 282809"/>
                <a:gd name="connsiteY13" fmla="*/ 8250 h 544047"/>
                <a:gd name="connsiteX14" fmla="*/ 38029 w 282809"/>
                <a:gd name="connsiteY14" fmla="*/ 3051 h 544047"/>
                <a:gd name="connsiteX15" fmla="*/ 18582 w 282809"/>
                <a:gd name="connsiteY15" fmla="*/ 1940 h 544047"/>
                <a:gd name="connsiteX16" fmla="*/ 6597 w 282809"/>
                <a:gd name="connsiteY16" fmla="*/ 17299 h 544047"/>
                <a:gd name="connsiteX17" fmla="*/ 55055 w 282809"/>
                <a:gd name="connsiteY17" fmla="*/ 369843 h 544047"/>
                <a:gd name="connsiteX18" fmla="*/ 121095 w 282809"/>
                <a:gd name="connsiteY18" fmla="*/ 501288 h 54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2809" h="544047">
                  <a:moveTo>
                    <a:pt x="44102" y="50993"/>
                  </a:moveTo>
                  <a:cubicBezTo>
                    <a:pt x="58468" y="55121"/>
                    <a:pt x="74105" y="56510"/>
                    <a:pt x="88988" y="55042"/>
                  </a:cubicBezTo>
                  <a:cubicBezTo>
                    <a:pt x="74423" y="214744"/>
                    <a:pt x="124508" y="377781"/>
                    <a:pt x="226227" y="501725"/>
                  </a:cubicBezTo>
                  <a:cubicBezTo>
                    <a:pt x="201304" y="504622"/>
                    <a:pt x="171260" y="492756"/>
                    <a:pt x="151218" y="472039"/>
                  </a:cubicBezTo>
                  <a:cubicBezTo>
                    <a:pt x="123556" y="443622"/>
                    <a:pt x="109983" y="404927"/>
                    <a:pt x="95060" y="357302"/>
                  </a:cubicBezTo>
                  <a:cubicBezTo>
                    <a:pt x="60929" y="248320"/>
                    <a:pt x="33505" y="149260"/>
                    <a:pt x="44102" y="50993"/>
                  </a:cubicBezTo>
                  <a:close/>
                  <a:moveTo>
                    <a:pt x="121095" y="501288"/>
                  </a:moveTo>
                  <a:cubicBezTo>
                    <a:pt x="147130" y="528117"/>
                    <a:pt x="183563" y="544111"/>
                    <a:pt x="218488" y="544111"/>
                  </a:cubicBezTo>
                  <a:cubicBezTo>
                    <a:pt x="238531" y="544111"/>
                    <a:pt x="257462" y="538674"/>
                    <a:pt x="273217" y="528395"/>
                  </a:cubicBezTo>
                  <a:cubicBezTo>
                    <a:pt x="278377" y="525061"/>
                    <a:pt x="281830" y="519584"/>
                    <a:pt x="282623" y="513472"/>
                  </a:cubicBezTo>
                  <a:cubicBezTo>
                    <a:pt x="283378" y="507400"/>
                    <a:pt x="281472" y="501249"/>
                    <a:pt x="277266" y="496724"/>
                  </a:cubicBezTo>
                  <a:cubicBezTo>
                    <a:pt x="163600" y="371907"/>
                    <a:pt x="110062" y="197758"/>
                    <a:pt x="134073" y="30674"/>
                  </a:cubicBezTo>
                  <a:cubicBezTo>
                    <a:pt x="135145" y="23212"/>
                    <a:pt x="132168" y="15751"/>
                    <a:pt x="126215" y="11147"/>
                  </a:cubicBezTo>
                  <a:cubicBezTo>
                    <a:pt x="120301" y="6504"/>
                    <a:pt x="112404" y="5393"/>
                    <a:pt x="105379" y="8250"/>
                  </a:cubicBezTo>
                  <a:cubicBezTo>
                    <a:pt x="84225" y="16862"/>
                    <a:pt x="57595" y="14759"/>
                    <a:pt x="38029" y="3051"/>
                  </a:cubicBezTo>
                  <a:cubicBezTo>
                    <a:pt x="32155" y="-481"/>
                    <a:pt x="24853" y="-918"/>
                    <a:pt x="18582" y="1940"/>
                  </a:cubicBezTo>
                  <a:cubicBezTo>
                    <a:pt x="12312" y="4757"/>
                    <a:pt x="7827" y="10552"/>
                    <a:pt x="6597" y="17299"/>
                  </a:cubicBezTo>
                  <a:cubicBezTo>
                    <a:pt x="-14279" y="133464"/>
                    <a:pt x="17590" y="250344"/>
                    <a:pt x="55055" y="369843"/>
                  </a:cubicBezTo>
                  <a:cubicBezTo>
                    <a:pt x="68073" y="411555"/>
                    <a:pt x="84345" y="463387"/>
                    <a:pt x="121095" y="50128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D38751F-C508-CA4D-B971-1721A4FF628A}"/>
                </a:ext>
              </a:extLst>
            </p:cNvPr>
            <p:cNvSpPr/>
            <p:nvPr/>
          </p:nvSpPr>
          <p:spPr>
            <a:xfrm>
              <a:off x="5429256" y="3190991"/>
              <a:ext cx="1325619" cy="1416330"/>
            </a:xfrm>
            <a:custGeom>
              <a:avLst/>
              <a:gdLst>
                <a:gd name="connsiteX0" fmla="*/ 298468 w 1325619"/>
                <a:gd name="connsiteY0" fmla="*/ 855377 h 1416330"/>
                <a:gd name="connsiteX1" fmla="*/ 304977 w 1325619"/>
                <a:gd name="connsiteY1" fmla="*/ 870537 h 1416330"/>
                <a:gd name="connsiteX2" fmla="*/ 241596 w 1325619"/>
                <a:gd name="connsiteY2" fmla="*/ 1101162 h 1416330"/>
                <a:gd name="connsiteX3" fmla="*/ 690859 w 1325619"/>
                <a:gd name="connsiteY3" fmla="*/ 1259872 h 1416330"/>
                <a:gd name="connsiteX4" fmla="*/ 1090473 w 1325619"/>
                <a:gd name="connsiteY4" fmla="*/ 1110290 h 1416330"/>
                <a:gd name="connsiteX5" fmla="*/ 979030 w 1325619"/>
                <a:gd name="connsiteY5" fmla="*/ 885896 h 1416330"/>
                <a:gd name="connsiteX6" fmla="*/ 1000382 w 1325619"/>
                <a:gd name="connsiteY6" fmla="*/ 810411 h 1416330"/>
                <a:gd name="connsiteX7" fmla="*/ 1011415 w 1325619"/>
                <a:gd name="connsiteY7" fmla="*/ 813030 h 1416330"/>
                <a:gd name="connsiteX8" fmla="*/ 1124167 w 1325619"/>
                <a:gd name="connsiteY8" fmla="*/ 1255784 h 1416330"/>
                <a:gd name="connsiteX9" fmla="*/ 614500 w 1325619"/>
                <a:gd name="connsiteY9" fmla="*/ 1372227 h 1416330"/>
                <a:gd name="connsiteX10" fmla="*/ 104674 w 1325619"/>
                <a:gd name="connsiteY10" fmla="*/ 1234432 h 1416330"/>
                <a:gd name="connsiteX11" fmla="*/ 298468 w 1325619"/>
                <a:gd name="connsiteY11" fmla="*/ 855377 h 1416330"/>
                <a:gd name="connsiteX12" fmla="*/ 361095 w 1325619"/>
                <a:gd name="connsiteY12" fmla="*/ 969478 h 1416330"/>
                <a:gd name="connsiteX13" fmla="*/ 408561 w 1325619"/>
                <a:gd name="connsiteY13" fmla="*/ 1005793 h 1416330"/>
                <a:gd name="connsiteX14" fmla="*/ 531593 w 1325619"/>
                <a:gd name="connsiteY14" fmla="*/ 1038058 h 1416330"/>
                <a:gd name="connsiteX15" fmla="*/ 692248 w 1325619"/>
                <a:gd name="connsiteY15" fmla="*/ 1047623 h 1416330"/>
                <a:gd name="connsiteX16" fmla="*/ 769837 w 1325619"/>
                <a:gd name="connsiteY16" fmla="*/ 1045361 h 1416330"/>
                <a:gd name="connsiteX17" fmla="*/ 922951 w 1325619"/>
                <a:gd name="connsiteY17" fmla="*/ 1000514 h 1416330"/>
                <a:gd name="connsiteX18" fmla="*/ 799523 w 1325619"/>
                <a:gd name="connsiteY18" fmla="*/ 1077865 h 1416330"/>
                <a:gd name="connsiteX19" fmla="*/ 553818 w 1325619"/>
                <a:gd name="connsiteY19" fmla="*/ 1078738 h 1416330"/>
                <a:gd name="connsiteX20" fmla="*/ 542705 w 1325619"/>
                <a:gd name="connsiteY20" fmla="*/ 1077349 h 1416330"/>
                <a:gd name="connsiteX21" fmla="*/ 361095 w 1325619"/>
                <a:gd name="connsiteY21" fmla="*/ 969478 h 1416330"/>
                <a:gd name="connsiteX22" fmla="*/ 323273 w 1325619"/>
                <a:gd name="connsiteY22" fmla="*/ 998847 h 1416330"/>
                <a:gd name="connsiteX23" fmla="*/ 359944 w 1325619"/>
                <a:gd name="connsiteY23" fmla="*/ 1054568 h 1416330"/>
                <a:gd name="connsiteX24" fmla="*/ 537546 w 1325619"/>
                <a:gd name="connsiteY24" fmla="*/ 1118942 h 1416330"/>
                <a:gd name="connsiteX25" fmla="*/ 548619 w 1325619"/>
                <a:gd name="connsiteY25" fmla="*/ 1120331 h 1416330"/>
                <a:gd name="connsiteX26" fmla="*/ 696018 w 1325619"/>
                <a:gd name="connsiteY26" fmla="*/ 1132515 h 1416330"/>
                <a:gd name="connsiteX27" fmla="*/ 810914 w 1325619"/>
                <a:gd name="connsiteY27" fmla="*/ 1118267 h 1416330"/>
                <a:gd name="connsiteX28" fmla="*/ 970537 w 1325619"/>
                <a:gd name="connsiteY28" fmla="*/ 911773 h 1416330"/>
                <a:gd name="connsiteX29" fmla="*/ 1028044 w 1325619"/>
                <a:gd name="connsiteY29" fmla="*/ 947412 h 1416330"/>
                <a:gd name="connsiteX30" fmla="*/ 1058524 w 1325619"/>
                <a:gd name="connsiteY30" fmla="*/ 1004364 h 1416330"/>
                <a:gd name="connsiteX31" fmla="*/ 1020424 w 1325619"/>
                <a:gd name="connsiteY31" fmla="*/ 1134340 h 1416330"/>
                <a:gd name="connsiteX32" fmla="*/ 908902 w 1325619"/>
                <a:gd name="connsiteY32" fmla="*/ 1193554 h 1416330"/>
                <a:gd name="connsiteX33" fmla="*/ 690859 w 1325619"/>
                <a:gd name="connsiteY33" fmla="*/ 1217922 h 1416330"/>
                <a:gd name="connsiteX34" fmla="*/ 476268 w 1325619"/>
                <a:gd name="connsiteY34" fmla="*/ 1189188 h 1416330"/>
                <a:gd name="connsiteX35" fmla="*/ 355063 w 1325619"/>
                <a:gd name="connsiteY35" fmla="*/ 1145810 h 1416330"/>
                <a:gd name="connsiteX36" fmla="*/ 306247 w 1325619"/>
                <a:gd name="connsiteY36" fmla="*/ 1112711 h 1416330"/>
                <a:gd name="connsiteX37" fmla="*/ 253423 w 1325619"/>
                <a:gd name="connsiteY37" fmla="*/ 989918 h 1416330"/>
                <a:gd name="connsiteX38" fmla="*/ 286681 w 1325619"/>
                <a:gd name="connsiteY38" fmla="*/ 935387 h 1416330"/>
                <a:gd name="connsiteX39" fmla="*/ 322360 w 1325619"/>
                <a:gd name="connsiteY39" fmla="*/ 919829 h 1416330"/>
                <a:gd name="connsiteX40" fmla="*/ 324344 w 1325619"/>
                <a:gd name="connsiteY40" fmla="*/ 934871 h 1416330"/>
                <a:gd name="connsiteX41" fmla="*/ 315693 w 1325619"/>
                <a:gd name="connsiteY41" fmla="*/ 960747 h 1416330"/>
                <a:gd name="connsiteX42" fmla="*/ 323273 w 1325619"/>
                <a:gd name="connsiteY42" fmla="*/ 998847 h 1416330"/>
                <a:gd name="connsiteX43" fmla="*/ 260686 w 1325619"/>
                <a:gd name="connsiteY43" fmla="*/ 587883 h 1416330"/>
                <a:gd name="connsiteX44" fmla="*/ 231238 w 1325619"/>
                <a:gd name="connsiteY44" fmla="*/ 410757 h 1416330"/>
                <a:gd name="connsiteX45" fmla="*/ 223776 w 1325619"/>
                <a:gd name="connsiteY45" fmla="*/ 321183 h 1416330"/>
                <a:gd name="connsiteX46" fmla="*/ 221236 w 1325619"/>
                <a:gd name="connsiteY46" fmla="*/ 235378 h 1416330"/>
                <a:gd name="connsiteX47" fmla="*/ 585409 w 1325619"/>
                <a:gd name="connsiteY47" fmla="*/ 315507 h 1416330"/>
                <a:gd name="connsiteX48" fmla="*/ 669308 w 1325619"/>
                <a:gd name="connsiteY48" fmla="*/ 313999 h 1416330"/>
                <a:gd name="connsiteX49" fmla="*/ 914419 w 1325619"/>
                <a:gd name="connsiteY49" fmla="*/ 286932 h 1416330"/>
                <a:gd name="connsiteX50" fmla="*/ 994310 w 1325619"/>
                <a:gd name="connsiteY50" fmla="*/ 260024 h 1416330"/>
                <a:gd name="connsiteX51" fmla="*/ 1032489 w 1325619"/>
                <a:gd name="connsiteY51" fmla="*/ 334795 h 1416330"/>
                <a:gd name="connsiteX52" fmla="*/ 1011772 w 1325619"/>
                <a:gd name="connsiteY52" fmla="*/ 530574 h 1416330"/>
                <a:gd name="connsiteX53" fmla="*/ 959940 w 1325619"/>
                <a:gd name="connsiteY53" fmla="*/ 801521 h 1416330"/>
                <a:gd name="connsiteX54" fmla="*/ 911799 w 1325619"/>
                <a:gd name="connsiteY54" fmla="*/ 938641 h 1416330"/>
                <a:gd name="connsiteX55" fmla="*/ 822939 w 1325619"/>
                <a:gd name="connsiteY55" fmla="*/ 990870 h 1416330"/>
                <a:gd name="connsiteX56" fmla="*/ 717092 w 1325619"/>
                <a:gd name="connsiteY56" fmla="*/ 1005435 h 1416330"/>
                <a:gd name="connsiteX57" fmla="*/ 536593 w 1325619"/>
                <a:gd name="connsiteY57" fmla="*/ 996426 h 1416330"/>
                <a:gd name="connsiteX58" fmla="*/ 427850 w 1325619"/>
                <a:gd name="connsiteY58" fmla="*/ 968526 h 1416330"/>
                <a:gd name="connsiteX59" fmla="*/ 340100 w 1325619"/>
                <a:gd name="connsiteY59" fmla="*/ 845098 h 1416330"/>
                <a:gd name="connsiteX60" fmla="*/ 309065 w 1325619"/>
                <a:gd name="connsiteY60" fmla="*/ 760841 h 1416330"/>
                <a:gd name="connsiteX61" fmla="*/ 260686 w 1325619"/>
                <a:gd name="connsiteY61" fmla="*/ 587883 h 1416330"/>
                <a:gd name="connsiteX62" fmla="*/ 1047253 w 1325619"/>
                <a:gd name="connsiteY62" fmla="*/ 613481 h 1416330"/>
                <a:gd name="connsiteX63" fmla="*/ 1209496 w 1325619"/>
                <a:gd name="connsiteY63" fmla="*/ 318841 h 1416330"/>
                <a:gd name="connsiteX64" fmla="*/ 1068367 w 1325619"/>
                <a:gd name="connsiteY64" fmla="*/ 290226 h 1416330"/>
                <a:gd name="connsiteX65" fmla="*/ 1067692 w 1325619"/>
                <a:gd name="connsiteY65" fmla="*/ 262405 h 1416330"/>
                <a:gd name="connsiteX66" fmla="*/ 1238944 w 1325619"/>
                <a:gd name="connsiteY66" fmla="*/ 237243 h 1416330"/>
                <a:gd name="connsiteX67" fmla="*/ 1272956 w 1325619"/>
                <a:gd name="connsiteY67" fmla="*/ 400280 h 1416330"/>
                <a:gd name="connsiteX68" fmla="*/ 1186358 w 1325619"/>
                <a:gd name="connsiteY68" fmla="*/ 542004 h 1416330"/>
                <a:gd name="connsiteX69" fmla="*/ 1030386 w 1325619"/>
                <a:gd name="connsiteY69" fmla="*/ 681029 h 1416330"/>
                <a:gd name="connsiteX70" fmla="*/ 1041498 w 1325619"/>
                <a:gd name="connsiteY70" fmla="*/ 616696 h 1416330"/>
                <a:gd name="connsiteX71" fmla="*/ 1047253 w 1325619"/>
                <a:gd name="connsiteY71" fmla="*/ 613481 h 1416330"/>
                <a:gd name="connsiteX72" fmla="*/ 1063842 w 1325619"/>
                <a:gd name="connsiteY72" fmla="*/ 375356 h 1416330"/>
                <a:gd name="connsiteX73" fmla="*/ 1094441 w 1325619"/>
                <a:gd name="connsiteY73" fmla="*/ 308840 h 1416330"/>
                <a:gd name="connsiteX74" fmla="*/ 1167943 w 1325619"/>
                <a:gd name="connsiteY74" fmla="*/ 399922 h 1416330"/>
                <a:gd name="connsiteX75" fmla="*/ 1126072 w 1325619"/>
                <a:gd name="connsiteY75" fmla="*/ 476242 h 1416330"/>
                <a:gd name="connsiteX76" fmla="*/ 1050706 w 1325619"/>
                <a:gd name="connsiteY76" fmla="*/ 554863 h 1416330"/>
                <a:gd name="connsiteX77" fmla="*/ 1063842 w 1325619"/>
                <a:gd name="connsiteY77" fmla="*/ 375356 h 1416330"/>
                <a:gd name="connsiteX78" fmla="*/ 13155 w 1325619"/>
                <a:gd name="connsiteY78" fmla="*/ 1159740 h 1416330"/>
                <a:gd name="connsiteX79" fmla="*/ 614500 w 1325619"/>
                <a:gd name="connsiteY79" fmla="*/ 1414177 h 1416330"/>
                <a:gd name="connsiteX80" fmla="*/ 1251168 w 1325619"/>
                <a:gd name="connsiteY80" fmla="*/ 1155137 h 1416330"/>
                <a:gd name="connsiteX81" fmla="*/ 1010780 w 1325619"/>
                <a:gd name="connsiteY81" fmla="*/ 771279 h 1416330"/>
                <a:gd name="connsiteX82" fmla="*/ 1016932 w 1325619"/>
                <a:gd name="connsiteY82" fmla="*/ 743577 h 1416330"/>
                <a:gd name="connsiteX83" fmla="*/ 1029473 w 1325619"/>
                <a:gd name="connsiteY83" fmla="*/ 738140 h 1416330"/>
                <a:gd name="connsiteX84" fmla="*/ 1304785 w 1325619"/>
                <a:gd name="connsiteY84" fmla="*/ 261413 h 1416330"/>
                <a:gd name="connsiteX85" fmla="*/ 1066978 w 1325619"/>
                <a:gd name="connsiteY85" fmla="*/ 192238 h 1416330"/>
                <a:gd name="connsiteX86" fmla="*/ 1073169 w 1325619"/>
                <a:gd name="connsiteY86" fmla="*/ 168108 h 1416330"/>
                <a:gd name="connsiteX87" fmla="*/ 784244 w 1325619"/>
                <a:gd name="connsiteY87" fmla="*/ 8286 h 1416330"/>
                <a:gd name="connsiteX88" fmla="*/ 725784 w 1325619"/>
                <a:gd name="connsiteY88" fmla="*/ 4317 h 1416330"/>
                <a:gd name="connsiteX89" fmla="*/ 661649 w 1325619"/>
                <a:gd name="connsiteY89" fmla="*/ 71 h 1416330"/>
                <a:gd name="connsiteX90" fmla="*/ 640694 w 1325619"/>
                <a:gd name="connsiteY90" fmla="*/ 21065 h 1416330"/>
                <a:gd name="connsiteX91" fmla="*/ 661649 w 1325619"/>
                <a:gd name="connsiteY91" fmla="*/ 42060 h 1416330"/>
                <a:gd name="connsiteX92" fmla="*/ 721617 w 1325619"/>
                <a:gd name="connsiteY92" fmla="*/ 46068 h 1416330"/>
                <a:gd name="connsiteX93" fmla="*/ 782021 w 1325619"/>
                <a:gd name="connsiteY93" fmla="*/ 50117 h 1416330"/>
                <a:gd name="connsiteX94" fmla="*/ 1031457 w 1325619"/>
                <a:gd name="connsiteY94" fmla="*/ 163861 h 1416330"/>
                <a:gd name="connsiteX95" fmla="*/ 666292 w 1325619"/>
                <a:gd name="connsiteY95" fmla="*/ 272089 h 1416330"/>
                <a:gd name="connsiteX96" fmla="*/ 232230 w 1325619"/>
                <a:gd name="connsiteY96" fmla="*/ 181879 h 1416330"/>
                <a:gd name="connsiteX97" fmla="*/ 230404 w 1325619"/>
                <a:gd name="connsiteY97" fmla="*/ 138223 h 1416330"/>
                <a:gd name="connsiteX98" fmla="*/ 427215 w 1325619"/>
                <a:gd name="connsiteY98" fmla="*/ 57578 h 1416330"/>
                <a:gd name="connsiteX99" fmla="*/ 444638 w 1325619"/>
                <a:gd name="connsiteY99" fmla="*/ 33567 h 1416330"/>
                <a:gd name="connsiteX100" fmla="*/ 420626 w 1325619"/>
                <a:gd name="connsiteY100" fmla="*/ 16104 h 1416330"/>
                <a:gd name="connsiteX101" fmla="*/ 190240 w 1325619"/>
                <a:gd name="connsiteY101" fmla="*/ 126039 h 1416330"/>
                <a:gd name="connsiteX102" fmla="*/ 196749 w 1325619"/>
                <a:gd name="connsiteY102" fmla="*/ 470567 h 1416330"/>
                <a:gd name="connsiteX103" fmla="*/ 232071 w 1325619"/>
                <a:gd name="connsiteY103" fmla="*/ 647811 h 1416330"/>
                <a:gd name="connsiteX104" fmla="*/ 282990 w 1325619"/>
                <a:gd name="connsiteY104" fmla="*/ 812752 h 1416330"/>
                <a:gd name="connsiteX105" fmla="*/ 13155 w 1325619"/>
                <a:gd name="connsiteY105" fmla="*/ 1159740 h 141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1325619" h="1416330">
                  <a:moveTo>
                    <a:pt x="298468" y="855377"/>
                  </a:moveTo>
                  <a:cubicBezTo>
                    <a:pt x="300492" y="860496"/>
                    <a:pt x="302913" y="865418"/>
                    <a:pt x="304977" y="870537"/>
                  </a:cubicBezTo>
                  <a:cubicBezTo>
                    <a:pt x="209489" y="901375"/>
                    <a:pt x="183216" y="1013571"/>
                    <a:pt x="241596" y="1101162"/>
                  </a:cubicBezTo>
                  <a:cubicBezTo>
                    <a:pt x="329901" y="1233758"/>
                    <a:pt x="545999" y="1257649"/>
                    <a:pt x="690859" y="1259872"/>
                  </a:cubicBezTo>
                  <a:cubicBezTo>
                    <a:pt x="826034" y="1261936"/>
                    <a:pt x="1018996" y="1246934"/>
                    <a:pt x="1090473" y="1110290"/>
                  </a:cubicBezTo>
                  <a:cubicBezTo>
                    <a:pt x="1141590" y="1012698"/>
                    <a:pt x="1089441" y="893199"/>
                    <a:pt x="979030" y="885896"/>
                  </a:cubicBezTo>
                  <a:cubicBezTo>
                    <a:pt x="986690" y="860933"/>
                    <a:pt x="993715" y="835771"/>
                    <a:pt x="1000382" y="810411"/>
                  </a:cubicBezTo>
                  <a:cubicBezTo>
                    <a:pt x="1003398" y="812157"/>
                    <a:pt x="1006891" y="813387"/>
                    <a:pt x="1011415" y="813030"/>
                  </a:cubicBezTo>
                  <a:cubicBezTo>
                    <a:pt x="1275734" y="793147"/>
                    <a:pt x="1278552" y="1120609"/>
                    <a:pt x="1124167" y="1255784"/>
                  </a:cubicBezTo>
                  <a:cubicBezTo>
                    <a:pt x="987245" y="1375601"/>
                    <a:pt x="786546" y="1381475"/>
                    <a:pt x="614500" y="1372227"/>
                  </a:cubicBezTo>
                  <a:cubicBezTo>
                    <a:pt x="461584" y="1364012"/>
                    <a:pt x="219411" y="1353773"/>
                    <a:pt x="104674" y="1234432"/>
                  </a:cubicBezTo>
                  <a:cubicBezTo>
                    <a:pt x="-48480" y="1075047"/>
                    <a:pt x="97094" y="840772"/>
                    <a:pt x="298468" y="855377"/>
                  </a:cubicBezTo>
                  <a:close/>
                  <a:moveTo>
                    <a:pt x="361095" y="969478"/>
                  </a:moveTo>
                  <a:cubicBezTo>
                    <a:pt x="374470" y="983528"/>
                    <a:pt x="390067" y="996267"/>
                    <a:pt x="408561" y="1005793"/>
                  </a:cubicBezTo>
                  <a:cubicBezTo>
                    <a:pt x="447257" y="1025795"/>
                    <a:pt x="490556" y="1033137"/>
                    <a:pt x="531593" y="1038058"/>
                  </a:cubicBezTo>
                  <a:cubicBezTo>
                    <a:pt x="584774" y="1044448"/>
                    <a:pt x="638551" y="1047623"/>
                    <a:pt x="692248" y="1047623"/>
                  </a:cubicBezTo>
                  <a:cubicBezTo>
                    <a:pt x="718164" y="1047623"/>
                    <a:pt x="744040" y="1046829"/>
                    <a:pt x="769837" y="1045361"/>
                  </a:cubicBezTo>
                  <a:cubicBezTo>
                    <a:pt x="816549" y="1042662"/>
                    <a:pt x="878105" y="1034367"/>
                    <a:pt x="922951" y="1000514"/>
                  </a:cubicBezTo>
                  <a:cubicBezTo>
                    <a:pt x="900052" y="1037661"/>
                    <a:pt x="848339" y="1064133"/>
                    <a:pt x="799523" y="1077865"/>
                  </a:cubicBezTo>
                  <a:cubicBezTo>
                    <a:pt x="721934" y="1099812"/>
                    <a:pt x="636447" y="1089057"/>
                    <a:pt x="553818" y="1078738"/>
                  </a:cubicBezTo>
                  <a:lnTo>
                    <a:pt x="542705" y="1077349"/>
                  </a:lnTo>
                  <a:cubicBezTo>
                    <a:pt x="475078" y="1068935"/>
                    <a:pt x="365064" y="1043654"/>
                    <a:pt x="361095" y="969478"/>
                  </a:cubicBezTo>
                  <a:close/>
                  <a:moveTo>
                    <a:pt x="323273" y="998847"/>
                  </a:moveTo>
                  <a:cubicBezTo>
                    <a:pt x="329782" y="1020715"/>
                    <a:pt x="342958" y="1039448"/>
                    <a:pt x="359944" y="1054568"/>
                  </a:cubicBezTo>
                  <a:cubicBezTo>
                    <a:pt x="407331" y="1096796"/>
                    <a:pt x="476467" y="1111361"/>
                    <a:pt x="537546" y="1118942"/>
                  </a:cubicBezTo>
                  <a:lnTo>
                    <a:pt x="548619" y="1120331"/>
                  </a:lnTo>
                  <a:cubicBezTo>
                    <a:pt x="595331" y="1126204"/>
                    <a:pt x="645615" y="1132515"/>
                    <a:pt x="696018" y="1132515"/>
                  </a:cubicBezTo>
                  <a:cubicBezTo>
                    <a:pt x="734753" y="1132515"/>
                    <a:pt x="773568" y="1128784"/>
                    <a:pt x="810914" y="1118267"/>
                  </a:cubicBezTo>
                  <a:cubicBezTo>
                    <a:pt x="891043" y="1095685"/>
                    <a:pt x="1024274" y="1014127"/>
                    <a:pt x="970537" y="911773"/>
                  </a:cubicBezTo>
                  <a:cubicBezTo>
                    <a:pt x="1002485" y="917607"/>
                    <a:pt x="1016535" y="936260"/>
                    <a:pt x="1028044" y="947412"/>
                  </a:cubicBezTo>
                  <a:cubicBezTo>
                    <a:pt x="1044594" y="963406"/>
                    <a:pt x="1054158" y="981663"/>
                    <a:pt x="1058524" y="1004364"/>
                  </a:cubicBezTo>
                  <a:cubicBezTo>
                    <a:pt x="1067057" y="1048734"/>
                    <a:pt x="1052492" y="1102074"/>
                    <a:pt x="1020424" y="1134340"/>
                  </a:cubicBezTo>
                  <a:cubicBezTo>
                    <a:pt x="990738" y="1164146"/>
                    <a:pt x="948113" y="1181926"/>
                    <a:pt x="908902" y="1193554"/>
                  </a:cubicBezTo>
                  <a:cubicBezTo>
                    <a:pt x="839211" y="1214192"/>
                    <a:pt x="763249" y="1218914"/>
                    <a:pt x="690859" y="1217922"/>
                  </a:cubicBezTo>
                  <a:cubicBezTo>
                    <a:pt x="618746" y="1216930"/>
                    <a:pt x="546119" y="1207286"/>
                    <a:pt x="476268" y="1189188"/>
                  </a:cubicBezTo>
                  <a:cubicBezTo>
                    <a:pt x="435628" y="1178711"/>
                    <a:pt x="391853" y="1165971"/>
                    <a:pt x="355063" y="1145810"/>
                  </a:cubicBezTo>
                  <a:cubicBezTo>
                    <a:pt x="338791" y="1134777"/>
                    <a:pt x="322519" y="1123744"/>
                    <a:pt x="306247" y="1112711"/>
                  </a:cubicBezTo>
                  <a:cubicBezTo>
                    <a:pt x="270012" y="1088144"/>
                    <a:pt x="246438" y="1032740"/>
                    <a:pt x="253423" y="989918"/>
                  </a:cubicBezTo>
                  <a:cubicBezTo>
                    <a:pt x="257034" y="967851"/>
                    <a:pt x="268742" y="948682"/>
                    <a:pt x="286681" y="935387"/>
                  </a:cubicBezTo>
                  <a:cubicBezTo>
                    <a:pt x="292555" y="931021"/>
                    <a:pt x="315018" y="915344"/>
                    <a:pt x="322360" y="919829"/>
                  </a:cubicBezTo>
                  <a:cubicBezTo>
                    <a:pt x="326448" y="922330"/>
                    <a:pt x="326131" y="928203"/>
                    <a:pt x="324344" y="934871"/>
                  </a:cubicBezTo>
                  <a:cubicBezTo>
                    <a:pt x="321725" y="944475"/>
                    <a:pt x="315931" y="955707"/>
                    <a:pt x="315693" y="960747"/>
                  </a:cubicBezTo>
                  <a:cubicBezTo>
                    <a:pt x="314978" y="972336"/>
                    <a:pt x="319939" y="987616"/>
                    <a:pt x="323273" y="998847"/>
                  </a:cubicBezTo>
                  <a:close/>
                  <a:moveTo>
                    <a:pt x="260686" y="587883"/>
                  </a:moveTo>
                  <a:cubicBezTo>
                    <a:pt x="247708" y="529383"/>
                    <a:pt x="237865" y="470249"/>
                    <a:pt x="231238" y="410757"/>
                  </a:cubicBezTo>
                  <a:cubicBezTo>
                    <a:pt x="227943" y="380952"/>
                    <a:pt x="225443" y="351107"/>
                    <a:pt x="223776" y="321183"/>
                  </a:cubicBezTo>
                  <a:cubicBezTo>
                    <a:pt x="223022" y="308006"/>
                    <a:pt x="229412" y="242998"/>
                    <a:pt x="221236" y="235378"/>
                  </a:cubicBezTo>
                  <a:cubicBezTo>
                    <a:pt x="296127" y="304673"/>
                    <a:pt x="468490" y="315507"/>
                    <a:pt x="585409" y="315507"/>
                  </a:cubicBezTo>
                  <a:cubicBezTo>
                    <a:pt x="619262" y="315507"/>
                    <a:pt x="648433" y="314595"/>
                    <a:pt x="669308" y="313999"/>
                  </a:cubicBezTo>
                  <a:cubicBezTo>
                    <a:pt x="751144" y="311459"/>
                    <a:pt x="834567" y="306260"/>
                    <a:pt x="914419" y="286932"/>
                  </a:cubicBezTo>
                  <a:cubicBezTo>
                    <a:pt x="942041" y="280304"/>
                    <a:pt x="967362" y="267604"/>
                    <a:pt x="994310" y="260024"/>
                  </a:cubicBezTo>
                  <a:cubicBezTo>
                    <a:pt x="1050309" y="244308"/>
                    <a:pt x="1040585" y="299037"/>
                    <a:pt x="1032489" y="334795"/>
                  </a:cubicBezTo>
                  <a:cubicBezTo>
                    <a:pt x="1018122" y="398335"/>
                    <a:pt x="1019630" y="465606"/>
                    <a:pt x="1011772" y="530574"/>
                  </a:cubicBezTo>
                  <a:cubicBezTo>
                    <a:pt x="1000739" y="621935"/>
                    <a:pt x="983475" y="712541"/>
                    <a:pt x="959940" y="801521"/>
                  </a:cubicBezTo>
                  <a:cubicBezTo>
                    <a:pt x="947518" y="848630"/>
                    <a:pt x="937596" y="896493"/>
                    <a:pt x="911799" y="938641"/>
                  </a:cubicBezTo>
                  <a:cubicBezTo>
                    <a:pt x="890686" y="973209"/>
                    <a:pt x="859888" y="978646"/>
                    <a:pt x="822939" y="990870"/>
                  </a:cubicBezTo>
                  <a:cubicBezTo>
                    <a:pt x="788411" y="1002300"/>
                    <a:pt x="753248" y="1004761"/>
                    <a:pt x="717092" y="1005435"/>
                  </a:cubicBezTo>
                  <a:cubicBezTo>
                    <a:pt x="656847" y="1006586"/>
                    <a:pt x="596482" y="1003610"/>
                    <a:pt x="536593" y="996426"/>
                  </a:cubicBezTo>
                  <a:cubicBezTo>
                    <a:pt x="499486" y="991981"/>
                    <a:pt x="460632" y="985512"/>
                    <a:pt x="427850" y="968526"/>
                  </a:cubicBezTo>
                  <a:cubicBezTo>
                    <a:pt x="380264" y="943999"/>
                    <a:pt x="355182" y="894112"/>
                    <a:pt x="340100" y="845098"/>
                  </a:cubicBezTo>
                  <a:cubicBezTo>
                    <a:pt x="331409" y="816642"/>
                    <a:pt x="318629" y="789059"/>
                    <a:pt x="309065" y="760841"/>
                  </a:cubicBezTo>
                  <a:cubicBezTo>
                    <a:pt x="289856" y="704088"/>
                    <a:pt x="273703" y="646303"/>
                    <a:pt x="260686" y="587883"/>
                  </a:cubicBezTo>
                  <a:close/>
                  <a:moveTo>
                    <a:pt x="1047253" y="613481"/>
                  </a:moveTo>
                  <a:cubicBezTo>
                    <a:pt x="1122580" y="548592"/>
                    <a:pt x="1253390" y="434530"/>
                    <a:pt x="1209496" y="318841"/>
                  </a:cubicBezTo>
                  <a:cubicBezTo>
                    <a:pt x="1183143" y="249388"/>
                    <a:pt x="1108491" y="249229"/>
                    <a:pt x="1068367" y="290226"/>
                  </a:cubicBezTo>
                  <a:cubicBezTo>
                    <a:pt x="1068367" y="280939"/>
                    <a:pt x="1067851" y="271692"/>
                    <a:pt x="1067692" y="262405"/>
                  </a:cubicBezTo>
                  <a:cubicBezTo>
                    <a:pt x="1109602" y="188904"/>
                    <a:pt x="1166593" y="180053"/>
                    <a:pt x="1238944" y="237243"/>
                  </a:cubicBezTo>
                  <a:cubicBezTo>
                    <a:pt x="1279385" y="284749"/>
                    <a:pt x="1290696" y="339082"/>
                    <a:pt x="1272956" y="400280"/>
                  </a:cubicBezTo>
                  <a:cubicBezTo>
                    <a:pt x="1259978" y="453937"/>
                    <a:pt x="1223267" y="503071"/>
                    <a:pt x="1186358" y="542004"/>
                  </a:cubicBezTo>
                  <a:cubicBezTo>
                    <a:pt x="1138455" y="592566"/>
                    <a:pt x="1082694" y="635032"/>
                    <a:pt x="1030386" y="681029"/>
                  </a:cubicBezTo>
                  <a:cubicBezTo>
                    <a:pt x="1034553" y="659678"/>
                    <a:pt x="1038006" y="638207"/>
                    <a:pt x="1041498" y="616696"/>
                  </a:cubicBezTo>
                  <a:cubicBezTo>
                    <a:pt x="1043443" y="615862"/>
                    <a:pt x="1045387" y="615069"/>
                    <a:pt x="1047253" y="613481"/>
                  </a:cubicBezTo>
                  <a:close/>
                  <a:moveTo>
                    <a:pt x="1063842" y="375356"/>
                  </a:moveTo>
                  <a:cubicBezTo>
                    <a:pt x="1064477" y="348011"/>
                    <a:pt x="1065231" y="322691"/>
                    <a:pt x="1094441" y="308840"/>
                  </a:cubicBezTo>
                  <a:cubicBezTo>
                    <a:pt x="1155362" y="279868"/>
                    <a:pt x="1183818" y="352496"/>
                    <a:pt x="1167943" y="399922"/>
                  </a:cubicBezTo>
                  <a:cubicBezTo>
                    <a:pt x="1159529" y="428180"/>
                    <a:pt x="1143654" y="453025"/>
                    <a:pt x="1126072" y="476242"/>
                  </a:cubicBezTo>
                  <a:cubicBezTo>
                    <a:pt x="1104046" y="505333"/>
                    <a:pt x="1077892" y="530653"/>
                    <a:pt x="1050706" y="554863"/>
                  </a:cubicBezTo>
                  <a:cubicBezTo>
                    <a:pt x="1058484" y="495292"/>
                    <a:pt x="1062334" y="436038"/>
                    <a:pt x="1063842" y="375356"/>
                  </a:cubicBezTo>
                  <a:close/>
                  <a:moveTo>
                    <a:pt x="13155" y="1159740"/>
                  </a:moveTo>
                  <a:cubicBezTo>
                    <a:pt x="86140" y="1387944"/>
                    <a:pt x="417015" y="1403978"/>
                    <a:pt x="614500" y="1414177"/>
                  </a:cubicBezTo>
                  <a:cubicBezTo>
                    <a:pt x="843219" y="1426044"/>
                    <a:pt x="1146234" y="1397389"/>
                    <a:pt x="1251168" y="1155137"/>
                  </a:cubicBezTo>
                  <a:cubicBezTo>
                    <a:pt x="1328241" y="977218"/>
                    <a:pt x="1221402" y="755285"/>
                    <a:pt x="1010780" y="771279"/>
                  </a:cubicBezTo>
                  <a:cubicBezTo>
                    <a:pt x="1013003" y="762111"/>
                    <a:pt x="1014868" y="752824"/>
                    <a:pt x="1016932" y="743577"/>
                  </a:cubicBezTo>
                  <a:cubicBezTo>
                    <a:pt x="1021218" y="743299"/>
                    <a:pt x="1025544" y="741870"/>
                    <a:pt x="1029473" y="738140"/>
                  </a:cubicBezTo>
                  <a:cubicBezTo>
                    <a:pt x="1151274" y="622054"/>
                    <a:pt x="1398766" y="466320"/>
                    <a:pt x="1304785" y="261413"/>
                  </a:cubicBezTo>
                  <a:cubicBezTo>
                    <a:pt x="1259145" y="161917"/>
                    <a:pt x="1138971" y="131754"/>
                    <a:pt x="1066978" y="192238"/>
                  </a:cubicBezTo>
                  <a:cubicBezTo>
                    <a:pt x="1069994" y="184538"/>
                    <a:pt x="1072296" y="176601"/>
                    <a:pt x="1073169" y="168108"/>
                  </a:cubicBezTo>
                  <a:cubicBezTo>
                    <a:pt x="1081900" y="82700"/>
                    <a:pt x="985380" y="28963"/>
                    <a:pt x="784244" y="8286"/>
                  </a:cubicBezTo>
                  <a:cubicBezTo>
                    <a:pt x="764876" y="8286"/>
                    <a:pt x="745866" y="6381"/>
                    <a:pt x="725784" y="4317"/>
                  </a:cubicBezTo>
                  <a:cubicBezTo>
                    <a:pt x="705146" y="2293"/>
                    <a:pt x="683834" y="71"/>
                    <a:pt x="661649" y="71"/>
                  </a:cubicBezTo>
                  <a:cubicBezTo>
                    <a:pt x="650060" y="71"/>
                    <a:pt x="640694" y="9477"/>
                    <a:pt x="640694" y="21065"/>
                  </a:cubicBezTo>
                  <a:cubicBezTo>
                    <a:pt x="640694" y="32654"/>
                    <a:pt x="650060" y="42060"/>
                    <a:pt x="661649" y="42060"/>
                  </a:cubicBezTo>
                  <a:cubicBezTo>
                    <a:pt x="681691" y="42060"/>
                    <a:pt x="701059" y="44005"/>
                    <a:pt x="721617" y="46068"/>
                  </a:cubicBezTo>
                  <a:cubicBezTo>
                    <a:pt x="741818" y="48093"/>
                    <a:pt x="763685" y="49521"/>
                    <a:pt x="782021" y="50117"/>
                  </a:cubicBezTo>
                  <a:cubicBezTo>
                    <a:pt x="946169" y="67103"/>
                    <a:pt x="1037093" y="108576"/>
                    <a:pt x="1031457" y="163861"/>
                  </a:cubicBezTo>
                  <a:cubicBezTo>
                    <a:pt x="1028481" y="193150"/>
                    <a:pt x="987047" y="262247"/>
                    <a:pt x="666292" y="272089"/>
                  </a:cubicBezTo>
                  <a:cubicBezTo>
                    <a:pt x="347959" y="282209"/>
                    <a:pt x="254494" y="228472"/>
                    <a:pt x="232230" y="181879"/>
                  </a:cubicBezTo>
                  <a:cubicBezTo>
                    <a:pt x="221633" y="159734"/>
                    <a:pt x="226118" y="146359"/>
                    <a:pt x="230404" y="138223"/>
                  </a:cubicBezTo>
                  <a:cubicBezTo>
                    <a:pt x="248660" y="103457"/>
                    <a:pt x="318550" y="74802"/>
                    <a:pt x="427215" y="57578"/>
                  </a:cubicBezTo>
                  <a:cubicBezTo>
                    <a:pt x="438645" y="55713"/>
                    <a:pt x="446423" y="44997"/>
                    <a:pt x="444638" y="33567"/>
                  </a:cubicBezTo>
                  <a:cubicBezTo>
                    <a:pt x="442812" y="22137"/>
                    <a:pt x="432255" y="14517"/>
                    <a:pt x="420626" y="16104"/>
                  </a:cubicBezTo>
                  <a:cubicBezTo>
                    <a:pt x="346292" y="26304"/>
                    <a:pt x="225165" y="47974"/>
                    <a:pt x="190240" y="126039"/>
                  </a:cubicBezTo>
                  <a:cubicBezTo>
                    <a:pt x="146068" y="224742"/>
                    <a:pt x="182065" y="368847"/>
                    <a:pt x="196749" y="470567"/>
                  </a:cubicBezTo>
                  <a:cubicBezTo>
                    <a:pt x="205401" y="530217"/>
                    <a:pt x="217188" y="589431"/>
                    <a:pt x="232071" y="647811"/>
                  </a:cubicBezTo>
                  <a:cubicBezTo>
                    <a:pt x="236317" y="664480"/>
                    <a:pt x="270211" y="812475"/>
                    <a:pt x="282990" y="812752"/>
                  </a:cubicBezTo>
                  <a:cubicBezTo>
                    <a:pt x="100626" y="808546"/>
                    <a:pt x="-45543" y="976225"/>
                    <a:pt x="13155" y="115974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2D2A168-88FE-2049-9CDD-A84A27967E80}"/>
                </a:ext>
              </a:extLst>
            </p:cNvPr>
            <p:cNvSpPr/>
            <p:nvPr/>
          </p:nvSpPr>
          <p:spPr>
            <a:xfrm>
              <a:off x="5819802" y="2247889"/>
              <a:ext cx="394997" cy="1114173"/>
            </a:xfrm>
            <a:custGeom>
              <a:avLst/>
              <a:gdLst>
                <a:gd name="connsiteX0" fmla="*/ 236926 w 394997"/>
                <a:gd name="connsiteY0" fmla="*/ 668289 h 1114173"/>
                <a:gd name="connsiteX1" fmla="*/ 218312 w 394997"/>
                <a:gd name="connsiteY1" fmla="*/ 1037026 h 1114173"/>
                <a:gd name="connsiteX2" fmla="*/ 120522 w 394997"/>
                <a:gd name="connsiteY2" fmla="*/ 426790 h 1114173"/>
                <a:gd name="connsiteX3" fmla="*/ 334875 w 394997"/>
                <a:gd name="connsiteY3" fmla="*/ 117942 h 1114173"/>
                <a:gd name="connsiteX4" fmla="*/ 236926 w 394997"/>
                <a:gd name="connsiteY4" fmla="*/ 668289 h 1114173"/>
                <a:gd name="connsiteX5" fmla="*/ 327691 w 394997"/>
                <a:gd name="connsiteY5" fmla="*/ 507 h 1114173"/>
                <a:gd name="connsiteX6" fmla="*/ 302093 w 394997"/>
                <a:gd name="connsiteY6" fmla="*/ 34241 h 1114173"/>
                <a:gd name="connsiteX7" fmla="*/ 117149 w 394997"/>
                <a:gd name="connsiteY7" fmla="*/ 361306 h 1114173"/>
                <a:gd name="connsiteX8" fmla="*/ 3166 w 394997"/>
                <a:gd name="connsiteY8" fmla="*/ 623005 h 1114173"/>
                <a:gd name="connsiteX9" fmla="*/ 221130 w 394997"/>
                <a:gd name="connsiteY9" fmla="*/ 1099454 h 1114173"/>
                <a:gd name="connsiteX10" fmla="*/ 232997 w 394997"/>
                <a:gd name="connsiteY10" fmla="*/ 1106836 h 1114173"/>
                <a:gd name="connsiteX11" fmla="*/ 279431 w 394997"/>
                <a:gd name="connsiteY11" fmla="*/ 1107908 h 1114173"/>
                <a:gd name="connsiteX12" fmla="*/ 242006 w 394997"/>
                <a:gd name="connsiteY12" fmla="*/ 978765 h 1114173"/>
                <a:gd name="connsiteX13" fmla="*/ 240815 w 394997"/>
                <a:gd name="connsiteY13" fmla="*/ 807195 h 1114173"/>
                <a:gd name="connsiteX14" fmla="*/ 360513 w 394997"/>
                <a:gd name="connsiteY14" fmla="*/ 468780 h 1114173"/>
                <a:gd name="connsiteX15" fmla="*/ 392461 w 394997"/>
                <a:gd name="connsiteY15" fmla="*/ 205850 h 1114173"/>
                <a:gd name="connsiteX16" fmla="*/ 327691 w 394997"/>
                <a:gd name="connsiteY16" fmla="*/ 507 h 111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4997" h="1114173">
                  <a:moveTo>
                    <a:pt x="236926" y="668289"/>
                  </a:moveTo>
                  <a:cubicBezTo>
                    <a:pt x="192198" y="788185"/>
                    <a:pt x="169219" y="919948"/>
                    <a:pt x="218312" y="1037026"/>
                  </a:cubicBezTo>
                  <a:cubicBezTo>
                    <a:pt x="34162" y="888594"/>
                    <a:pt x="-14058" y="628840"/>
                    <a:pt x="120522" y="426790"/>
                  </a:cubicBezTo>
                  <a:cubicBezTo>
                    <a:pt x="191206" y="320706"/>
                    <a:pt x="293600" y="233790"/>
                    <a:pt x="334875" y="117942"/>
                  </a:cubicBezTo>
                  <a:cubicBezTo>
                    <a:pt x="380436" y="309077"/>
                    <a:pt x="308205" y="477313"/>
                    <a:pt x="236926" y="668289"/>
                  </a:cubicBezTo>
                  <a:close/>
                  <a:moveTo>
                    <a:pt x="327691" y="507"/>
                  </a:moveTo>
                  <a:cubicBezTo>
                    <a:pt x="313404" y="4753"/>
                    <a:pt x="304236" y="19477"/>
                    <a:pt x="302093" y="34241"/>
                  </a:cubicBezTo>
                  <a:cubicBezTo>
                    <a:pt x="281693" y="172076"/>
                    <a:pt x="202080" y="252324"/>
                    <a:pt x="117149" y="361306"/>
                  </a:cubicBezTo>
                  <a:cubicBezTo>
                    <a:pt x="56625" y="438974"/>
                    <a:pt x="15271" y="524422"/>
                    <a:pt x="3166" y="623005"/>
                  </a:cubicBezTo>
                  <a:cubicBezTo>
                    <a:pt x="-18225" y="797591"/>
                    <a:pt x="69960" y="1001982"/>
                    <a:pt x="221130" y="1099454"/>
                  </a:cubicBezTo>
                  <a:cubicBezTo>
                    <a:pt x="225020" y="1101994"/>
                    <a:pt x="228988" y="1104455"/>
                    <a:pt x="232997" y="1106836"/>
                  </a:cubicBezTo>
                  <a:cubicBezTo>
                    <a:pt x="247086" y="1115210"/>
                    <a:pt x="266096" y="1117472"/>
                    <a:pt x="279431" y="1107908"/>
                  </a:cubicBezTo>
                  <a:cubicBezTo>
                    <a:pt x="309514" y="1086278"/>
                    <a:pt x="249586" y="1007340"/>
                    <a:pt x="242006" y="978765"/>
                  </a:cubicBezTo>
                  <a:cubicBezTo>
                    <a:pt x="227123" y="922567"/>
                    <a:pt x="229584" y="863790"/>
                    <a:pt x="240815" y="807195"/>
                  </a:cubicBezTo>
                  <a:cubicBezTo>
                    <a:pt x="264152" y="689164"/>
                    <a:pt x="322452" y="582088"/>
                    <a:pt x="360513" y="468780"/>
                  </a:cubicBezTo>
                  <a:cubicBezTo>
                    <a:pt x="388850" y="384325"/>
                    <a:pt x="400597" y="294671"/>
                    <a:pt x="392461" y="205850"/>
                  </a:cubicBezTo>
                  <a:cubicBezTo>
                    <a:pt x="389366" y="172115"/>
                    <a:pt x="366625" y="-11043"/>
                    <a:pt x="327691" y="50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5B8A53E-EAEA-CF47-8D84-7557330C7F27}"/>
                </a:ext>
              </a:extLst>
            </p:cNvPr>
            <p:cNvSpPr/>
            <p:nvPr/>
          </p:nvSpPr>
          <p:spPr>
            <a:xfrm>
              <a:off x="6070157" y="2642622"/>
              <a:ext cx="252150" cy="512904"/>
            </a:xfrm>
            <a:custGeom>
              <a:avLst/>
              <a:gdLst>
                <a:gd name="connsiteX0" fmla="*/ 203200 w 252150"/>
                <a:gd name="connsiteY0" fmla="*/ 112075 h 512904"/>
                <a:gd name="connsiteX1" fmla="*/ 49728 w 252150"/>
                <a:gd name="connsiteY1" fmla="*/ 460532 h 512904"/>
                <a:gd name="connsiteX2" fmla="*/ 203200 w 252150"/>
                <a:gd name="connsiteY2" fmla="*/ 112075 h 512904"/>
                <a:gd name="connsiteX3" fmla="*/ 5080 w 252150"/>
                <a:gd name="connsiteY3" fmla="*/ 450293 h 512904"/>
                <a:gd name="connsiteX4" fmla="*/ 39211 w 252150"/>
                <a:gd name="connsiteY4" fmla="*/ 499267 h 512904"/>
                <a:gd name="connsiteX5" fmla="*/ 79255 w 252150"/>
                <a:gd name="connsiteY5" fmla="*/ 510380 h 512904"/>
                <a:gd name="connsiteX6" fmla="*/ 141208 w 252150"/>
                <a:gd name="connsiteY6" fmla="*/ 367663 h 512904"/>
                <a:gd name="connsiteX7" fmla="*/ 234077 w 252150"/>
                <a:gd name="connsiteY7" fmla="*/ 228003 h 512904"/>
                <a:gd name="connsiteX8" fmla="*/ 227012 w 252150"/>
                <a:gd name="connsiteY8" fmla="*/ 21231 h 512904"/>
                <a:gd name="connsiteX9" fmla="*/ 182007 w 252150"/>
                <a:gd name="connsiteY9" fmla="*/ 45916 h 512904"/>
                <a:gd name="connsiteX10" fmla="*/ 120888 w 252150"/>
                <a:gd name="connsiteY10" fmla="*/ 160534 h 512904"/>
                <a:gd name="connsiteX11" fmla="*/ 56594 w 252150"/>
                <a:gd name="connsiteY11" fmla="*/ 259912 h 512904"/>
                <a:gd name="connsiteX12" fmla="*/ 5080 w 252150"/>
                <a:gd name="connsiteY12" fmla="*/ 450293 h 51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2150" h="512904">
                  <a:moveTo>
                    <a:pt x="203200" y="112075"/>
                  </a:moveTo>
                  <a:cubicBezTo>
                    <a:pt x="222924" y="248918"/>
                    <a:pt x="80764" y="331786"/>
                    <a:pt x="49728" y="460532"/>
                  </a:cubicBezTo>
                  <a:cubicBezTo>
                    <a:pt x="29567" y="333969"/>
                    <a:pt x="146288" y="227328"/>
                    <a:pt x="203200" y="112075"/>
                  </a:cubicBezTo>
                  <a:close/>
                  <a:moveTo>
                    <a:pt x="5080" y="450293"/>
                  </a:moveTo>
                  <a:cubicBezTo>
                    <a:pt x="8929" y="462874"/>
                    <a:pt x="22661" y="484980"/>
                    <a:pt x="39211" y="499267"/>
                  </a:cubicBezTo>
                  <a:cubicBezTo>
                    <a:pt x="51990" y="510340"/>
                    <a:pt x="66436" y="516730"/>
                    <a:pt x="79255" y="510380"/>
                  </a:cubicBezTo>
                  <a:cubicBezTo>
                    <a:pt x="100369" y="499942"/>
                    <a:pt x="123269" y="392468"/>
                    <a:pt x="141208" y="367663"/>
                  </a:cubicBezTo>
                  <a:cubicBezTo>
                    <a:pt x="174029" y="322340"/>
                    <a:pt x="213399" y="280946"/>
                    <a:pt x="234077" y="228003"/>
                  </a:cubicBezTo>
                  <a:cubicBezTo>
                    <a:pt x="255666" y="172718"/>
                    <a:pt x="263049" y="72031"/>
                    <a:pt x="227012" y="21231"/>
                  </a:cubicBezTo>
                  <a:cubicBezTo>
                    <a:pt x="193794" y="-25680"/>
                    <a:pt x="193238" y="15397"/>
                    <a:pt x="182007" y="45916"/>
                  </a:cubicBezTo>
                  <a:cubicBezTo>
                    <a:pt x="168275" y="83302"/>
                    <a:pt x="142160" y="126403"/>
                    <a:pt x="120888" y="160534"/>
                  </a:cubicBezTo>
                  <a:cubicBezTo>
                    <a:pt x="100012" y="193991"/>
                    <a:pt x="77509" y="226495"/>
                    <a:pt x="56594" y="259912"/>
                  </a:cubicBezTo>
                  <a:cubicBezTo>
                    <a:pt x="24447" y="311188"/>
                    <a:pt x="-13971" y="388182"/>
                    <a:pt x="5080" y="45029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5AE3C3F8-5A7F-F441-9453-71EA1D113E9C}"/>
                </a:ext>
              </a:extLst>
            </p:cNvPr>
            <p:cNvSpPr/>
            <p:nvPr/>
          </p:nvSpPr>
          <p:spPr>
            <a:xfrm>
              <a:off x="5730990" y="3275193"/>
              <a:ext cx="644030" cy="181705"/>
            </a:xfrm>
            <a:custGeom>
              <a:avLst/>
              <a:gdLst>
                <a:gd name="connsiteX0" fmla="*/ 54357 w 644030"/>
                <a:gd name="connsiteY0" fmla="*/ 41795 h 181705"/>
                <a:gd name="connsiteX1" fmla="*/ 72851 w 644030"/>
                <a:gd name="connsiteY1" fmla="*/ 18617 h 181705"/>
                <a:gd name="connsiteX2" fmla="*/ 49714 w 644030"/>
                <a:gd name="connsiteY2" fmla="*/ 123 h 181705"/>
                <a:gd name="connsiteX3" fmla="*/ 6692 w 644030"/>
                <a:gd name="connsiteY3" fmla="*/ 32548 h 181705"/>
                <a:gd name="connsiteX4" fmla="*/ 11376 w 644030"/>
                <a:gd name="connsiteY4" fmla="*/ 103112 h 181705"/>
                <a:gd name="connsiteX5" fmla="*/ 100117 w 644030"/>
                <a:gd name="connsiteY5" fmla="*/ 153476 h 181705"/>
                <a:gd name="connsiteX6" fmla="*/ 338440 w 644030"/>
                <a:gd name="connsiteY6" fmla="*/ 181733 h 181705"/>
                <a:gd name="connsiteX7" fmla="*/ 523980 w 644030"/>
                <a:gd name="connsiteY7" fmla="*/ 164628 h 181705"/>
                <a:gd name="connsiteX8" fmla="*/ 642407 w 644030"/>
                <a:gd name="connsiteY8" fmla="*/ 91166 h 181705"/>
                <a:gd name="connsiteX9" fmla="*/ 631136 w 644030"/>
                <a:gd name="connsiteY9" fmla="*/ 63782 h 181705"/>
                <a:gd name="connsiteX10" fmla="*/ 603712 w 644030"/>
                <a:gd name="connsiteY10" fmla="*/ 75053 h 181705"/>
                <a:gd name="connsiteX11" fmla="*/ 516241 w 644030"/>
                <a:gd name="connsiteY11" fmla="*/ 123393 h 181705"/>
                <a:gd name="connsiteX12" fmla="*/ 109999 w 644030"/>
                <a:gd name="connsiteY12" fmla="*/ 112677 h 181705"/>
                <a:gd name="connsiteX13" fmla="*/ 46221 w 644030"/>
                <a:gd name="connsiteY13" fmla="*/ 79776 h 181705"/>
                <a:gd name="connsiteX14" fmla="*/ 44713 w 644030"/>
                <a:gd name="connsiteY14" fmla="*/ 50249 h 181705"/>
                <a:gd name="connsiteX15" fmla="*/ 54357 w 644030"/>
                <a:gd name="connsiteY15" fmla="*/ 41795 h 18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4030" h="181705">
                  <a:moveTo>
                    <a:pt x="54357" y="41795"/>
                  </a:moveTo>
                  <a:cubicBezTo>
                    <a:pt x="65867" y="40565"/>
                    <a:pt x="74161" y="30167"/>
                    <a:pt x="72851" y="18617"/>
                  </a:cubicBezTo>
                  <a:cubicBezTo>
                    <a:pt x="71582" y="7148"/>
                    <a:pt x="61541" y="-948"/>
                    <a:pt x="49714" y="123"/>
                  </a:cubicBezTo>
                  <a:cubicBezTo>
                    <a:pt x="30981" y="2187"/>
                    <a:pt x="15305" y="14014"/>
                    <a:pt x="6692" y="32548"/>
                  </a:cubicBezTo>
                  <a:cubicBezTo>
                    <a:pt x="-3745" y="54971"/>
                    <a:pt x="-1840" y="83308"/>
                    <a:pt x="11376" y="103112"/>
                  </a:cubicBezTo>
                  <a:cubicBezTo>
                    <a:pt x="31577" y="133315"/>
                    <a:pt x="65986" y="145141"/>
                    <a:pt x="100117" y="153476"/>
                  </a:cubicBezTo>
                  <a:cubicBezTo>
                    <a:pt x="177746" y="172327"/>
                    <a:pt x="258073" y="181733"/>
                    <a:pt x="338440" y="181733"/>
                  </a:cubicBezTo>
                  <a:cubicBezTo>
                    <a:pt x="400790" y="181733"/>
                    <a:pt x="463020" y="176058"/>
                    <a:pt x="523980" y="164628"/>
                  </a:cubicBezTo>
                  <a:cubicBezTo>
                    <a:pt x="564858" y="156929"/>
                    <a:pt x="621651" y="140935"/>
                    <a:pt x="642407" y="91166"/>
                  </a:cubicBezTo>
                  <a:cubicBezTo>
                    <a:pt x="646852" y="80530"/>
                    <a:pt x="641812" y="68227"/>
                    <a:pt x="631136" y="63782"/>
                  </a:cubicBezTo>
                  <a:cubicBezTo>
                    <a:pt x="620540" y="59297"/>
                    <a:pt x="608197" y="64258"/>
                    <a:pt x="603712" y="75053"/>
                  </a:cubicBezTo>
                  <a:cubicBezTo>
                    <a:pt x="593830" y="98667"/>
                    <a:pt x="566049" y="114027"/>
                    <a:pt x="516241" y="123393"/>
                  </a:cubicBezTo>
                  <a:cubicBezTo>
                    <a:pt x="382653" y="148436"/>
                    <a:pt x="242198" y="144784"/>
                    <a:pt x="109999" y="112677"/>
                  </a:cubicBezTo>
                  <a:cubicBezTo>
                    <a:pt x="84123" y="106407"/>
                    <a:pt x="58485" y="98033"/>
                    <a:pt x="46221" y="79776"/>
                  </a:cubicBezTo>
                  <a:cubicBezTo>
                    <a:pt x="41102" y="72077"/>
                    <a:pt x="40427" y="59377"/>
                    <a:pt x="44713" y="50249"/>
                  </a:cubicBezTo>
                  <a:cubicBezTo>
                    <a:pt x="47094" y="45089"/>
                    <a:pt x="50349" y="42271"/>
                    <a:pt x="54357" y="4179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88" name="Graphic 2">
            <a:extLst>
              <a:ext uri="{FF2B5EF4-FFF2-40B4-BE49-F238E27FC236}">
                <a16:creationId xmlns:a16="http://schemas.microsoft.com/office/drawing/2014/main" id="{A2A90DC7-A5BD-4546-8D12-FCCDE8B3FA5F}"/>
              </a:ext>
            </a:extLst>
          </p:cNvPr>
          <p:cNvGrpSpPr/>
          <p:nvPr/>
        </p:nvGrpSpPr>
        <p:grpSpPr>
          <a:xfrm>
            <a:off x="3147183" y="3972621"/>
            <a:ext cx="738468" cy="1314379"/>
            <a:chOff x="5429256" y="2247889"/>
            <a:chExt cx="1325619" cy="235943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4D1AD086-03D1-8A4C-8C21-42DC30E47D7C}"/>
                </a:ext>
              </a:extLst>
            </p:cNvPr>
            <p:cNvSpPr/>
            <p:nvPr/>
          </p:nvSpPr>
          <p:spPr>
            <a:xfrm>
              <a:off x="5698604" y="3544319"/>
              <a:ext cx="282809" cy="544047"/>
            </a:xfrm>
            <a:custGeom>
              <a:avLst/>
              <a:gdLst>
                <a:gd name="connsiteX0" fmla="*/ 44102 w 282809"/>
                <a:gd name="connsiteY0" fmla="*/ 50993 h 544047"/>
                <a:gd name="connsiteX1" fmla="*/ 88988 w 282809"/>
                <a:gd name="connsiteY1" fmla="*/ 55042 h 544047"/>
                <a:gd name="connsiteX2" fmla="*/ 226227 w 282809"/>
                <a:gd name="connsiteY2" fmla="*/ 501725 h 544047"/>
                <a:gd name="connsiteX3" fmla="*/ 151218 w 282809"/>
                <a:gd name="connsiteY3" fmla="*/ 472039 h 544047"/>
                <a:gd name="connsiteX4" fmla="*/ 95060 w 282809"/>
                <a:gd name="connsiteY4" fmla="*/ 357302 h 544047"/>
                <a:gd name="connsiteX5" fmla="*/ 44102 w 282809"/>
                <a:gd name="connsiteY5" fmla="*/ 50993 h 544047"/>
                <a:gd name="connsiteX6" fmla="*/ 121095 w 282809"/>
                <a:gd name="connsiteY6" fmla="*/ 501288 h 544047"/>
                <a:gd name="connsiteX7" fmla="*/ 218488 w 282809"/>
                <a:gd name="connsiteY7" fmla="*/ 544111 h 544047"/>
                <a:gd name="connsiteX8" fmla="*/ 273217 w 282809"/>
                <a:gd name="connsiteY8" fmla="*/ 528395 h 544047"/>
                <a:gd name="connsiteX9" fmla="*/ 282623 w 282809"/>
                <a:gd name="connsiteY9" fmla="*/ 513472 h 544047"/>
                <a:gd name="connsiteX10" fmla="*/ 277266 w 282809"/>
                <a:gd name="connsiteY10" fmla="*/ 496724 h 544047"/>
                <a:gd name="connsiteX11" fmla="*/ 134073 w 282809"/>
                <a:gd name="connsiteY11" fmla="*/ 30674 h 544047"/>
                <a:gd name="connsiteX12" fmla="*/ 126215 w 282809"/>
                <a:gd name="connsiteY12" fmla="*/ 11147 h 544047"/>
                <a:gd name="connsiteX13" fmla="*/ 105379 w 282809"/>
                <a:gd name="connsiteY13" fmla="*/ 8250 h 544047"/>
                <a:gd name="connsiteX14" fmla="*/ 38029 w 282809"/>
                <a:gd name="connsiteY14" fmla="*/ 3051 h 544047"/>
                <a:gd name="connsiteX15" fmla="*/ 18582 w 282809"/>
                <a:gd name="connsiteY15" fmla="*/ 1940 h 544047"/>
                <a:gd name="connsiteX16" fmla="*/ 6597 w 282809"/>
                <a:gd name="connsiteY16" fmla="*/ 17299 h 544047"/>
                <a:gd name="connsiteX17" fmla="*/ 55055 w 282809"/>
                <a:gd name="connsiteY17" fmla="*/ 369843 h 544047"/>
                <a:gd name="connsiteX18" fmla="*/ 121095 w 282809"/>
                <a:gd name="connsiteY18" fmla="*/ 501288 h 54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2809" h="544047">
                  <a:moveTo>
                    <a:pt x="44102" y="50993"/>
                  </a:moveTo>
                  <a:cubicBezTo>
                    <a:pt x="58468" y="55121"/>
                    <a:pt x="74105" y="56510"/>
                    <a:pt x="88988" y="55042"/>
                  </a:cubicBezTo>
                  <a:cubicBezTo>
                    <a:pt x="74423" y="214744"/>
                    <a:pt x="124508" y="377781"/>
                    <a:pt x="226227" y="501725"/>
                  </a:cubicBezTo>
                  <a:cubicBezTo>
                    <a:pt x="201304" y="504622"/>
                    <a:pt x="171260" y="492756"/>
                    <a:pt x="151218" y="472039"/>
                  </a:cubicBezTo>
                  <a:cubicBezTo>
                    <a:pt x="123556" y="443622"/>
                    <a:pt x="109983" y="404927"/>
                    <a:pt x="95060" y="357302"/>
                  </a:cubicBezTo>
                  <a:cubicBezTo>
                    <a:pt x="60929" y="248320"/>
                    <a:pt x="33505" y="149260"/>
                    <a:pt x="44102" y="50993"/>
                  </a:cubicBezTo>
                  <a:close/>
                  <a:moveTo>
                    <a:pt x="121095" y="501288"/>
                  </a:moveTo>
                  <a:cubicBezTo>
                    <a:pt x="147130" y="528117"/>
                    <a:pt x="183563" y="544111"/>
                    <a:pt x="218488" y="544111"/>
                  </a:cubicBezTo>
                  <a:cubicBezTo>
                    <a:pt x="238531" y="544111"/>
                    <a:pt x="257462" y="538674"/>
                    <a:pt x="273217" y="528395"/>
                  </a:cubicBezTo>
                  <a:cubicBezTo>
                    <a:pt x="278377" y="525061"/>
                    <a:pt x="281830" y="519584"/>
                    <a:pt x="282623" y="513472"/>
                  </a:cubicBezTo>
                  <a:cubicBezTo>
                    <a:pt x="283378" y="507400"/>
                    <a:pt x="281472" y="501249"/>
                    <a:pt x="277266" y="496724"/>
                  </a:cubicBezTo>
                  <a:cubicBezTo>
                    <a:pt x="163600" y="371907"/>
                    <a:pt x="110062" y="197758"/>
                    <a:pt x="134073" y="30674"/>
                  </a:cubicBezTo>
                  <a:cubicBezTo>
                    <a:pt x="135145" y="23212"/>
                    <a:pt x="132168" y="15751"/>
                    <a:pt x="126215" y="11147"/>
                  </a:cubicBezTo>
                  <a:cubicBezTo>
                    <a:pt x="120301" y="6504"/>
                    <a:pt x="112404" y="5393"/>
                    <a:pt x="105379" y="8250"/>
                  </a:cubicBezTo>
                  <a:cubicBezTo>
                    <a:pt x="84225" y="16862"/>
                    <a:pt x="57595" y="14759"/>
                    <a:pt x="38029" y="3051"/>
                  </a:cubicBezTo>
                  <a:cubicBezTo>
                    <a:pt x="32155" y="-481"/>
                    <a:pt x="24853" y="-918"/>
                    <a:pt x="18582" y="1940"/>
                  </a:cubicBezTo>
                  <a:cubicBezTo>
                    <a:pt x="12312" y="4757"/>
                    <a:pt x="7827" y="10552"/>
                    <a:pt x="6597" y="17299"/>
                  </a:cubicBezTo>
                  <a:cubicBezTo>
                    <a:pt x="-14279" y="133464"/>
                    <a:pt x="17590" y="250344"/>
                    <a:pt x="55055" y="369843"/>
                  </a:cubicBezTo>
                  <a:cubicBezTo>
                    <a:pt x="68073" y="411555"/>
                    <a:pt x="84345" y="463387"/>
                    <a:pt x="121095" y="50128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0AA2F84-922F-5E4D-8A93-4226195A0AEB}"/>
                </a:ext>
              </a:extLst>
            </p:cNvPr>
            <p:cNvSpPr/>
            <p:nvPr/>
          </p:nvSpPr>
          <p:spPr>
            <a:xfrm>
              <a:off x="5429256" y="3190991"/>
              <a:ext cx="1325619" cy="1416330"/>
            </a:xfrm>
            <a:custGeom>
              <a:avLst/>
              <a:gdLst>
                <a:gd name="connsiteX0" fmla="*/ 298468 w 1325619"/>
                <a:gd name="connsiteY0" fmla="*/ 855377 h 1416330"/>
                <a:gd name="connsiteX1" fmla="*/ 304977 w 1325619"/>
                <a:gd name="connsiteY1" fmla="*/ 870537 h 1416330"/>
                <a:gd name="connsiteX2" fmla="*/ 241596 w 1325619"/>
                <a:gd name="connsiteY2" fmla="*/ 1101162 h 1416330"/>
                <a:gd name="connsiteX3" fmla="*/ 690859 w 1325619"/>
                <a:gd name="connsiteY3" fmla="*/ 1259872 h 1416330"/>
                <a:gd name="connsiteX4" fmla="*/ 1090473 w 1325619"/>
                <a:gd name="connsiteY4" fmla="*/ 1110290 h 1416330"/>
                <a:gd name="connsiteX5" fmla="*/ 979030 w 1325619"/>
                <a:gd name="connsiteY5" fmla="*/ 885896 h 1416330"/>
                <a:gd name="connsiteX6" fmla="*/ 1000382 w 1325619"/>
                <a:gd name="connsiteY6" fmla="*/ 810411 h 1416330"/>
                <a:gd name="connsiteX7" fmla="*/ 1011415 w 1325619"/>
                <a:gd name="connsiteY7" fmla="*/ 813030 h 1416330"/>
                <a:gd name="connsiteX8" fmla="*/ 1124167 w 1325619"/>
                <a:gd name="connsiteY8" fmla="*/ 1255784 h 1416330"/>
                <a:gd name="connsiteX9" fmla="*/ 614500 w 1325619"/>
                <a:gd name="connsiteY9" fmla="*/ 1372227 h 1416330"/>
                <a:gd name="connsiteX10" fmla="*/ 104674 w 1325619"/>
                <a:gd name="connsiteY10" fmla="*/ 1234432 h 1416330"/>
                <a:gd name="connsiteX11" fmla="*/ 298468 w 1325619"/>
                <a:gd name="connsiteY11" fmla="*/ 855377 h 1416330"/>
                <a:gd name="connsiteX12" fmla="*/ 361095 w 1325619"/>
                <a:gd name="connsiteY12" fmla="*/ 969478 h 1416330"/>
                <a:gd name="connsiteX13" fmla="*/ 408561 w 1325619"/>
                <a:gd name="connsiteY13" fmla="*/ 1005793 h 1416330"/>
                <a:gd name="connsiteX14" fmla="*/ 531593 w 1325619"/>
                <a:gd name="connsiteY14" fmla="*/ 1038058 h 1416330"/>
                <a:gd name="connsiteX15" fmla="*/ 692248 w 1325619"/>
                <a:gd name="connsiteY15" fmla="*/ 1047623 h 1416330"/>
                <a:gd name="connsiteX16" fmla="*/ 769837 w 1325619"/>
                <a:gd name="connsiteY16" fmla="*/ 1045361 h 1416330"/>
                <a:gd name="connsiteX17" fmla="*/ 922951 w 1325619"/>
                <a:gd name="connsiteY17" fmla="*/ 1000514 h 1416330"/>
                <a:gd name="connsiteX18" fmla="*/ 799523 w 1325619"/>
                <a:gd name="connsiteY18" fmla="*/ 1077865 h 1416330"/>
                <a:gd name="connsiteX19" fmla="*/ 553818 w 1325619"/>
                <a:gd name="connsiteY19" fmla="*/ 1078738 h 1416330"/>
                <a:gd name="connsiteX20" fmla="*/ 542705 w 1325619"/>
                <a:gd name="connsiteY20" fmla="*/ 1077349 h 1416330"/>
                <a:gd name="connsiteX21" fmla="*/ 361095 w 1325619"/>
                <a:gd name="connsiteY21" fmla="*/ 969478 h 1416330"/>
                <a:gd name="connsiteX22" fmla="*/ 323273 w 1325619"/>
                <a:gd name="connsiteY22" fmla="*/ 998847 h 1416330"/>
                <a:gd name="connsiteX23" fmla="*/ 359944 w 1325619"/>
                <a:gd name="connsiteY23" fmla="*/ 1054568 h 1416330"/>
                <a:gd name="connsiteX24" fmla="*/ 537546 w 1325619"/>
                <a:gd name="connsiteY24" fmla="*/ 1118942 h 1416330"/>
                <a:gd name="connsiteX25" fmla="*/ 548619 w 1325619"/>
                <a:gd name="connsiteY25" fmla="*/ 1120331 h 1416330"/>
                <a:gd name="connsiteX26" fmla="*/ 696018 w 1325619"/>
                <a:gd name="connsiteY26" fmla="*/ 1132515 h 1416330"/>
                <a:gd name="connsiteX27" fmla="*/ 810914 w 1325619"/>
                <a:gd name="connsiteY27" fmla="*/ 1118267 h 1416330"/>
                <a:gd name="connsiteX28" fmla="*/ 970537 w 1325619"/>
                <a:gd name="connsiteY28" fmla="*/ 911773 h 1416330"/>
                <a:gd name="connsiteX29" fmla="*/ 1028044 w 1325619"/>
                <a:gd name="connsiteY29" fmla="*/ 947412 h 1416330"/>
                <a:gd name="connsiteX30" fmla="*/ 1058524 w 1325619"/>
                <a:gd name="connsiteY30" fmla="*/ 1004364 h 1416330"/>
                <a:gd name="connsiteX31" fmla="*/ 1020424 w 1325619"/>
                <a:gd name="connsiteY31" fmla="*/ 1134340 h 1416330"/>
                <a:gd name="connsiteX32" fmla="*/ 908902 w 1325619"/>
                <a:gd name="connsiteY32" fmla="*/ 1193554 h 1416330"/>
                <a:gd name="connsiteX33" fmla="*/ 690859 w 1325619"/>
                <a:gd name="connsiteY33" fmla="*/ 1217922 h 1416330"/>
                <a:gd name="connsiteX34" fmla="*/ 476268 w 1325619"/>
                <a:gd name="connsiteY34" fmla="*/ 1189188 h 1416330"/>
                <a:gd name="connsiteX35" fmla="*/ 355063 w 1325619"/>
                <a:gd name="connsiteY35" fmla="*/ 1145810 h 1416330"/>
                <a:gd name="connsiteX36" fmla="*/ 306247 w 1325619"/>
                <a:gd name="connsiteY36" fmla="*/ 1112711 h 1416330"/>
                <a:gd name="connsiteX37" fmla="*/ 253423 w 1325619"/>
                <a:gd name="connsiteY37" fmla="*/ 989918 h 1416330"/>
                <a:gd name="connsiteX38" fmla="*/ 286681 w 1325619"/>
                <a:gd name="connsiteY38" fmla="*/ 935387 h 1416330"/>
                <a:gd name="connsiteX39" fmla="*/ 322360 w 1325619"/>
                <a:gd name="connsiteY39" fmla="*/ 919829 h 1416330"/>
                <a:gd name="connsiteX40" fmla="*/ 324344 w 1325619"/>
                <a:gd name="connsiteY40" fmla="*/ 934871 h 1416330"/>
                <a:gd name="connsiteX41" fmla="*/ 315693 w 1325619"/>
                <a:gd name="connsiteY41" fmla="*/ 960747 h 1416330"/>
                <a:gd name="connsiteX42" fmla="*/ 323273 w 1325619"/>
                <a:gd name="connsiteY42" fmla="*/ 998847 h 1416330"/>
                <a:gd name="connsiteX43" fmla="*/ 260686 w 1325619"/>
                <a:gd name="connsiteY43" fmla="*/ 587883 h 1416330"/>
                <a:gd name="connsiteX44" fmla="*/ 231238 w 1325619"/>
                <a:gd name="connsiteY44" fmla="*/ 410757 h 1416330"/>
                <a:gd name="connsiteX45" fmla="*/ 223776 w 1325619"/>
                <a:gd name="connsiteY45" fmla="*/ 321183 h 1416330"/>
                <a:gd name="connsiteX46" fmla="*/ 221236 w 1325619"/>
                <a:gd name="connsiteY46" fmla="*/ 235378 h 1416330"/>
                <a:gd name="connsiteX47" fmla="*/ 585409 w 1325619"/>
                <a:gd name="connsiteY47" fmla="*/ 315507 h 1416330"/>
                <a:gd name="connsiteX48" fmla="*/ 669308 w 1325619"/>
                <a:gd name="connsiteY48" fmla="*/ 313999 h 1416330"/>
                <a:gd name="connsiteX49" fmla="*/ 914419 w 1325619"/>
                <a:gd name="connsiteY49" fmla="*/ 286932 h 1416330"/>
                <a:gd name="connsiteX50" fmla="*/ 994310 w 1325619"/>
                <a:gd name="connsiteY50" fmla="*/ 260024 h 1416330"/>
                <a:gd name="connsiteX51" fmla="*/ 1032489 w 1325619"/>
                <a:gd name="connsiteY51" fmla="*/ 334795 h 1416330"/>
                <a:gd name="connsiteX52" fmla="*/ 1011772 w 1325619"/>
                <a:gd name="connsiteY52" fmla="*/ 530574 h 1416330"/>
                <a:gd name="connsiteX53" fmla="*/ 959940 w 1325619"/>
                <a:gd name="connsiteY53" fmla="*/ 801521 h 1416330"/>
                <a:gd name="connsiteX54" fmla="*/ 911799 w 1325619"/>
                <a:gd name="connsiteY54" fmla="*/ 938641 h 1416330"/>
                <a:gd name="connsiteX55" fmla="*/ 822939 w 1325619"/>
                <a:gd name="connsiteY55" fmla="*/ 990870 h 1416330"/>
                <a:gd name="connsiteX56" fmla="*/ 717092 w 1325619"/>
                <a:gd name="connsiteY56" fmla="*/ 1005435 h 1416330"/>
                <a:gd name="connsiteX57" fmla="*/ 536593 w 1325619"/>
                <a:gd name="connsiteY57" fmla="*/ 996426 h 1416330"/>
                <a:gd name="connsiteX58" fmla="*/ 427850 w 1325619"/>
                <a:gd name="connsiteY58" fmla="*/ 968526 h 1416330"/>
                <a:gd name="connsiteX59" fmla="*/ 340100 w 1325619"/>
                <a:gd name="connsiteY59" fmla="*/ 845098 h 1416330"/>
                <a:gd name="connsiteX60" fmla="*/ 309065 w 1325619"/>
                <a:gd name="connsiteY60" fmla="*/ 760841 h 1416330"/>
                <a:gd name="connsiteX61" fmla="*/ 260686 w 1325619"/>
                <a:gd name="connsiteY61" fmla="*/ 587883 h 1416330"/>
                <a:gd name="connsiteX62" fmla="*/ 1047253 w 1325619"/>
                <a:gd name="connsiteY62" fmla="*/ 613481 h 1416330"/>
                <a:gd name="connsiteX63" fmla="*/ 1209496 w 1325619"/>
                <a:gd name="connsiteY63" fmla="*/ 318841 h 1416330"/>
                <a:gd name="connsiteX64" fmla="*/ 1068367 w 1325619"/>
                <a:gd name="connsiteY64" fmla="*/ 290226 h 1416330"/>
                <a:gd name="connsiteX65" fmla="*/ 1067692 w 1325619"/>
                <a:gd name="connsiteY65" fmla="*/ 262405 h 1416330"/>
                <a:gd name="connsiteX66" fmla="*/ 1238944 w 1325619"/>
                <a:gd name="connsiteY66" fmla="*/ 237243 h 1416330"/>
                <a:gd name="connsiteX67" fmla="*/ 1272956 w 1325619"/>
                <a:gd name="connsiteY67" fmla="*/ 400280 h 1416330"/>
                <a:gd name="connsiteX68" fmla="*/ 1186358 w 1325619"/>
                <a:gd name="connsiteY68" fmla="*/ 542004 h 1416330"/>
                <a:gd name="connsiteX69" fmla="*/ 1030386 w 1325619"/>
                <a:gd name="connsiteY69" fmla="*/ 681029 h 1416330"/>
                <a:gd name="connsiteX70" fmla="*/ 1041498 w 1325619"/>
                <a:gd name="connsiteY70" fmla="*/ 616696 h 1416330"/>
                <a:gd name="connsiteX71" fmla="*/ 1047253 w 1325619"/>
                <a:gd name="connsiteY71" fmla="*/ 613481 h 1416330"/>
                <a:gd name="connsiteX72" fmla="*/ 1063842 w 1325619"/>
                <a:gd name="connsiteY72" fmla="*/ 375356 h 1416330"/>
                <a:gd name="connsiteX73" fmla="*/ 1094441 w 1325619"/>
                <a:gd name="connsiteY73" fmla="*/ 308840 h 1416330"/>
                <a:gd name="connsiteX74" fmla="*/ 1167943 w 1325619"/>
                <a:gd name="connsiteY74" fmla="*/ 399922 h 1416330"/>
                <a:gd name="connsiteX75" fmla="*/ 1126072 w 1325619"/>
                <a:gd name="connsiteY75" fmla="*/ 476242 h 1416330"/>
                <a:gd name="connsiteX76" fmla="*/ 1050706 w 1325619"/>
                <a:gd name="connsiteY76" fmla="*/ 554863 h 1416330"/>
                <a:gd name="connsiteX77" fmla="*/ 1063842 w 1325619"/>
                <a:gd name="connsiteY77" fmla="*/ 375356 h 1416330"/>
                <a:gd name="connsiteX78" fmla="*/ 13155 w 1325619"/>
                <a:gd name="connsiteY78" fmla="*/ 1159740 h 1416330"/>
                <a:gd name="connsiteX79" fmla="*/ 614500 w 1325619"/>
                <a:gd name="connsiteY79" fmla="*/ 1414177 h 1416330"/>
                <a:gd name="connsiteX80" fmla="*/ 1251168 w 1325619"/>
                <a:gd name="connsiteY80" fmla="*/ 1155137 h 1416330"/>
                <a:gd name="connsiteX81" fmla="*/ 1010780 w 1325619"/>
                <a:gd name="connsiteY81" fmla="*/ 771279 h 1416330"/>
                <a:gd name="connsiteX82" fmla="*/ 1016932 w 1325619"/>
                <a:gd name="connsiteY82" fmla="*/ 743577 h 1416330"/>
                <a:gd name="connsiteX83" fmla="*/ 1029473 w 1325619"/>
                <a:gd name="connsiteY83" fmla="*/ 738140 h 1416330"/>
                <a:gd name="connsiteX84" fmla="*/ 1304785 w 1325619"/>
                <a:gd name="connsiteY84" fmla="*/ 261413 h 1416330"/>
                <a:gd name="connsiteX85" fmla="*/ 1066978 w 1325619"/>
                <a:gd name="connsiteY85" fmla="*/ 192238 h 1416330"/>
                <a:gd name="connsiteX86" fmla="*/ 1073169 w 1325619"/>
                <a:gd name="connsiteY86" fmla="*/ 168108 h 1416330"/>
                <a:gd name="connsiteX87" fmla="*/ 784244 w 1325619"/>
                <a:gd name="connsiteY87" fmla="*/ 8286 h 1416330"/>
                <a:gd name="connsiteX88" fmla="*/ 725784 w 1325619"/>
                <a:gd name="connsiteY88" fmla="*/ 4317 h 1416330"/>
                <a:gd name="connsiteX89" fmla="*/ 661649 w 1325619"/>
                <a:gd name="connsiteY89" fmla="*/ 71 h 1416330"/>
                <a:gd name="connsiteX90" fmla="*/ 640694 w 1325619"/>
                <a:gd name="connsiteY90" fmla="*/ 21065 h 1416330"/>
                <a:gd name="connsiteX91" fmla="*/ 661649 w 1325619"/>
                <a:gd name="connsiteY91" fmla="*/ 42060 h 1416330"/>
                <a:gd name="connsiteX92" fmla="*/ 721617 w 1325619"/>
                <a:gd name="connsiteY92" fmla="*/ 46068 h 1416330"/>
                <a:gd name="connsiteX93" fmla="*/ 782021 w 1325619"/>
                <a:gd name="connsiteY93" fmla="*/ 50117 h 1416330"/>
                <a:gd name="connsiteX94" fmla="*/ 1031457 w 1325619"/>
                <a:gd name="connsiteY94" fmla="*/ 163861 h 1416330"/>
                <a:gd name="connsiteX95" fmla="*/ 666292 w 1325619"/>
                <a:gd name="connsiteY95" fmla="*/ 272089 h 1416330"/>
                <a:gd name="connsiteX96" fmla="*/ 232230 w 1325619"/>
                <a:gd name="connsiteY96" fmla="*/ 181879 h 1416330"/>
                <a:gd name="connsiteX97" fmla="*/ 230404 w 1325619"/>
                <a:gd name="connsiteY97" fmla="*/ 138223 h 1416330"/>
                <a:gd name="connsiteX98" fmla="*/ 427215 w 1325619"/>
                <a:gd name="connsiteY98" fmla="*/ 57578 h 1416330"/>
                <a:gd name="connsiteX99" fmla="*/ 444638 w 1325619"/>
                <a:gd name="connsiteY99" fmla="*/ 33567 h 1416330"/>
                <a:gd name="connsiteX100" fmla="*/ 420626 w 1325619"/>
                <a:gd name="connsiteY100" fmla="*/ 16104 h 1416330"/>
                <a:gd name="connsiteX101" fmla="*/ 190240 w 1325619"/>
                <a:gd name="connsiteY101" fmla="*/ 126039 h 1416330"/>
                <a:gd name="connsiteX102" fmla="*/ 196749 w 1325619"/>
                <a:gd name="connsiteY102" fmla="*/ 470567 h 1416330"/>
                <a:gd name="connsiteX103" fmla="*/ 232071 w 1325619"/>
                <a:gd name="connsiteY103" fmla="*/ 647811 h 1416330"/>
                <a:gd name="connsiteX104" fmla="*/ 282990 w 1325619"/>
                <a:gd name="connsiteY104" fmla="*/ 812752 h 1416330"/>
                <a:gd name="connsiteX105" fmla="*/ 13155 w 1325619"/>
                <a:gd name="connsiteY105" fmla="*/ 1159740 h 141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1325619" h="1416330">
                  <a:moveTo>
                    <a:pt x="298468" y="855377"/>
                  </a:moveTo>
                  <a:cubicBezTo>
                    <a:pt x="300492" y="860496"/>
                    <a:pt x="302913" y="865418"/>
                    <a:pt x="304977" y="870537"/>
                  </a:cubicBezTo>
                  <a:cubicBezTo>
                    <a:pt x="209489" y="901375"/>
                    <a:pt x="183216" y="1013571"/>
                    <a:pt x="241596" y="1101162"/>
                  </a:cubicBezTo>
                  <a:cubicBezTo>
                    <a:pt x="329901" y="1233758"/>
                    <a:pt x="545999" y="1257649"/>
                    <a:pt x="690859" y="1259872"/>
                  </a:cubicBezTo>
                  <a:cubicBezTo>
                    <a:pt x="826034" y="1261936"/>
                    <a:pt x="1018996" y="1246934"/>
                    <a:pt x="1090473" y="1110290"/>
                  </a:cubicBezTo>
                  <a:cubicBezTo>
                    <a:pt x="1141590" y="1012698"/>
                    <a:pt x="1089441" y="893199"/>
                    <a:pt x="979030" y="885896"/>
                  </a:cubicBezTo>
                  <a:cubicBezTo>
                    <a:pt x="986690" y="860933"/>
                    <a:pt x="993715" y="835771"/>
                    <a:pt x="1000382" y="810411"/>
                  </a:cubicBezTo>
                  <a:cubicBezTo>
                    <a:pt x="1003398" y="812157"/>
                    <a:pt x="1006891" y="813387"/>
                    <a:pt x="1011415" y="813030"/>
                  </a:cubicBezTo>
                  <a:cubicBezTo>
                    <a:pt x="1275734" y="793147"/>
                    <a:pt x="1278552" y="1120609"/>
                    <a:pt x="1124167" y="1255784"/>
                  </a:cubicBezTo>
                  <a:cubicBezTo>
                    <a:pt x="987245" y="1375601"/>
                    <a:pt x="786546" y="1381475"/>
                    <a:pt x="614500" y="1372227"/>
                  </a:cubicBezTo>
                  <a:cubicBezTo>
                    <a:pt x="461584" y="1364012"/>
                    <a:pt x="219411" y="1353773"/>
                    <a:pt x="104674" y="1234432"/>
                  </a:cubicBezTo>
                  <a:cubicBezTo>
                    <a:pt x="-48480" y="1075047"/>
                    <a:pt x="97094" y="840772"/>
                    <a:pt x="298468" y="855377"/>
                  </a:cubicBezTo>
                  <a:close/>
                  <a:moveTo>
                    <a:pt x="361095" y="969478"/>
                  </a:moveTo>
                  <a:cubicBezTo>
                    <a:pt x="374470" y="983528"/>
                    <a:pt x="390067" y="996267"/>
                    <a:pt x="408561" y="1005793"/>
                  </a:cubicBezTo>
                  <a:cubicBezTo>
                    <a:pt x="447257" y="1025795"/>
                    <a:pt x="490556" y="1033137"/>
                    <a:pt x="531593" y="1038058"/>
                  </a:cubicBezTo>
                  <a:cubicBezTo>
                    <a:pt x="584774" y="1044448"/>
                    <a:pt x="638551" y="1047623"/>
                    <a:pt x="692248" y="1047623"/>
                  </a:cubicBezTo>
                  <a:cubicBezTo>
                    <a:pt x="718164" y="1047623"/>
                    <a:pt x="744040" y="1046829"/>
                    <a:pt x="769837" y="1045361"/>
                  </a:cubicBezTo>
                  <a:cubicBezTo>
                    <a:pt x="816549" y="1042662"/>
                    <a:pt x="878105" y="1034367"/>
                    <a:pt x="922951" y="1000514"/>
                  </a:cubicBezTo>
                  <a:cubicBezTo>
                    <a:pt x="900052" y="1037661"/>
                    <a:pt x="848339" y="1064133"/>
                    <a:pt x="799523" y="1077865"/>
                  </a:cubicBezTo>
                  <a:cubicBezTo>
                    <a:pt x="721934" y="1099812"/>
                    <a:pt x="636447" y="1089057"/>
                    <a:pt x="553818" y="1078738"/>
                  </a:cubicBezTo>
                  <a:lnTo>
                    <a:pt x="542705" y="1077349"/>
                  </a:lnTo>
                  <a:cubicBezTo>
                    <a:pt x="475078" y="1068935"/>
                    <a:pt x="365064" y="1043654"/>
                    <a:pt x="361095" y="969478"/>
                  </a:cubicBezTo>
                  <a:close/>
                  <a:moveTo>
                    <a:pt x="323273" y="998847"/>
                  </a:moveTo>
                  <a:cubicBezTo>
                    <a:pt x="329782" y="1020715"/>
                    <a:pt x="342958" y="1039448"/>
                    <a:pt x="359944" y="1054568"/>
                  </a:cubicBezTo>
                  <a:cubicBezTo>
                    <a:pt x="407331" y="1096796"/>
                    <a:pt x="476467" y="1111361"/>
                    <a:pt x="537546" y="1118942"/>
                  </a:cubicBezTo>
                  <a:lnTo>
                    <a:pt x="548619" y="1120331"/>
                  </a:lnTo>
                  <a:cubicBezTo>
                    <a:pt x="595331" y="1126204"/>
                    <a:pt x="645615" y="1132515"/>
                    <a:pt x="696018" y="1132515"/>
                  </a:cubicBezTo>
                  <a:cubicBezTo>
                    <a:pt x="734753" y="1132515"/>
                    <a:pt x="773568" y="1128784"/>
                    <a:pt x="810914" y="1118267"/>
                  </a:cubicBezTo>
                  <a:cubicBezTo>
                    <a:pt x="891043" y="1095685"/>
                    <a:pt x="1024274" y="1014127"/>
                    <a:pt x="970537" y="911773"/>
                  </a:cubicBezTo>
                  <a:cubicBezTo>
                    <a:pt x="1002485" y="917607"/>
                    <a:pt x="1016535" y="936260"/>
                    <a:pt x="1028044" y="947412"/>
                  </a:cubicBezTo>
                  <a:cubicBezTo>
                    <a:pt x="1044594" y="963406"/>
                    <a:pt x="1054158" y="981663"/>
                    <a:pt x="1058524" y="1004364"/>
                  </a:cubicBezTo>
                  <a:cubicBezTo>
                    <a:pt x="1067057" y="1048734"/>
                    <a:pt x="1052492" y="1102074"/>
                    <a:pt x="1020424" y="1134340"/>
                  </a:cubicBezTo>
                  <a:cubicBezTo>
                    <a:pt x="990738" y="1164146"/>
                    <a:pt x="948113" y="1181926"/>
                    <a:pt x="908902" y="1193554"/>
                  </a:cubicBezTo>
                  <a:cubicBezTo>
                    <a:pt x="839211" y="1214192"/>
                    <a:pt x="763249" y="1218914"/>
                    <a:pt x="690859" y="1217922"/>
                  </a:cubicBezTo>
                  <a:cubicBezTo>
                    <a:pt x="618746" y="1216930"/>
                    <a:pt x="546119" y="1207286"/>
                    <a:pt x="476268" y="1189188"/>
                  </a:cubicBezTo>
                  <a:cubicBezTo>
                    <a:pt x="435628" y="1178711"/>
                    <a:pt x="391853" y="1165971"/>
                    <a:pt x="355063" y="1145810"/>
                  </a:cubicBezTo>
                  <a:cubicBezTo>
                    <a:pt x="338791" y="1134777"/>
                    <a:pt x="322519" y="1123744"/>
                    <a:pt x="306247" y="1112711"/>
                  </a:cubicBezTo>
                  <a:cubicBezTo>
                    <a:pt x="270012" y="1088144"/>
                    <a:pt x="246438" y="1032740"/>
                    <a:pt x="253423" y="989918"/>
                  </a:cubicBezTo>
                  <a:cubicBezTo>
                    <a:pt x="257034" y="967851"/>
                    <a:pt x="268742" y="948682"/>
                    <a:pt x="286681" y="935387"/>
                  </a:cubicBezTo>
                  <a:cubicBezTo>
                    <a:pt x="292555" y="931021"/>
                    <a:pt x="315018" y="915344"/>
                    <a:pt x="322360" y="919829"/>
                  </a:cubicBezTo>
                  <a:cubicBezTo>
                    <a:pt x="326448" y="922330"/>
                    <a:pt x="326131" y="928203"/>
                    <a:pt x="324344" y="934871"/>
                  </a:cubicBezTo>
                  <a:cubicBezTo>
                    <a:pt x="321725" y="944475"/>
                    <a:pt x="315931" y="955707"/>
                    <a:pt x="315693" y="960747"/>
                  </a:cubicBezTo>
                  <a:cubicBezTo>
                    <a:pt x="314978" y="972336"/>
                    <a:pt x="319939" y="987616"/>
                    <a:pt x="323273" y="998847"/>
                  </a:cubicBezTo>
                  <a:close/>
                  <a:moveTo>
                    <a:pt x="260686" y="587883"/>
                  </a:moveTo>
                  <a:cubicBezTo>
                    <a:pt x="247708" y="529383"/>
                    <a:pt x="237865" y="470249"/>
                    <a:pt x="231238" y="410757"/>
                  </a:cubicBezTo>
                  <a:cubicBezTo>
                    <a:pt x="227943" y="380952"/>
                    <a:pt x="225443" y="351107"/>
                    <a:pt x="223776" y="321183"/>
                  </a:cubicBezTo>
                  <a:cubicBezTo>
                    <a:pt x="223022" y="308006"/>
                    <a:pt x="229412" y="242998"/>
                    <a:pt x="221236" y="235378"/>
                  </a:cubicBezTo>
                  <a:cubicBezTo>
                    <a:pt x="296127" y="304673"/>
                    <a:pt x="468490" y="315507"/>
                    <a:pt x="585409" y="315507"/>
                  </a:cubicBezTo>
                  <a:cubicBezTo>
                    <a:pt x="619262" y="315507"/>
                    <a:pt x="648433" y="314595"/>
                    <a:pt x="669308" y="313999"/>
                  </a:cubicBezTo>
                  <a:cubicBezTo>
                    <a:pt x="751144" y="311459"/>
                    <a:pt x="834567" y="306260"/>
                    <a:pt x="914419" y="286932"/>
                  </a:cubicBezTo>
                  <a:cubicBezTo>
                    <a:pt x="942041" y="280304"/>
                    <a:pt x="967362" y="267604"/>
                    <a:pt x="994310" y="260024"/>
                  </a:cubicBezTo>
                  <a:cubicBezTo>
                    <a:pt x="1050309" y="244308"/>
                    <a:pt x="1040585" y="299037"/>
                    <a:pt x="1032489" y="334795"/>
                  </a:cubicBezTo>
                  <a:cubicBezTo>
                    <a:pt x="1018122" y="398335"/>
                    <a:pt x="1019630" y="465606"/>
                    <a:pt x="1011772" y="530574"/>
                  </a:cubicBezTo>
                  <a:cubicBezTo>
                    <a:pt x="1000739" y="621935"/>
                    <a:pt x="983475" y="712541"/>
                    <a:pt x="959940" y="801521"/>
                  </a:cubicBezTo>
                  <a:cubicBezTo>
                    <a:pt x="947518" y="848630"/>
                    <a:pt x="937596" y="896493"/>
                    <a:pt x="911799" y="938641"/>
                  </a:cubicBezTo>
                  <a:cubicBezTo>
                    <a:pt x="890686" y="973209"/>
                    <a:pt x="859888" y="978646"/>
                    <a:pt x="822939" y="990870"/>
                  </a:cubicBezTo>
                  <a:cubicBezTo>
                    <a:pt x="788411" y="1002300"/>
                    <a:pt x="753248" y="1004761"/>
                    <a:pt x="717092" y="1005435"/>
                  </a:cubicBezTo>
                  <a:cubicBezTo>
                    <a:pt x="656847" y="1006586"/>
                    <a:pt x="596482" y="1003610"/>
                    <a:pt x="536593" y="996426"/>
                  </a:cubicBezTo>
                  <a:cubicBezTo>
                    <a:pt x="499486" y="991981"/>
                    <a:pt x="460632" y="985512"/>
                    <a:pt x="427850" y="968526"/>
                  </a:cubicBezTo>
                  <a:cubicBezTo>
                    <a:pt x="380264" y="943999"/>
                    <a:pt x="355182" y="894112"/>
                    <a:pt x="340100" y="845098"/>
                  </a:cubicBezTo>
                  <a:cubicBezTo>
                    <a:pt x="331409" y="816642"/>
                    <a:pt x="318629" y="789059"/>
                    <a:pt x="309065" y="760841"/>
                  </a:cubicBezTo>
                  <a:cubicBezTo>
                    <a:pt x="289856" y="704088"/>
                    <a:pt x="273703" y="646303"/>
                    <a:pt x="260686" y="587883"/>
                  </a:cubicBezTo>
                  <a:close/>
                  <a:moveTo>
                    <a:pt x="1047253" y="613481"/>
                  </a:moveTo>
                  <a:cubicBezTo>
                    <a:pt x="1122580" y="548592"/>
                    <a:pt x="1253390" y="434530"/>
                    <a:pt x="1209496" y="318841"/>
                  </a:cubicBezTo>
                  <a:cubicBezTo>
                    <a:pt x="1183143" y="249388"/>
                    <a:pt x="1108491" y="249229"/>
                    <a:pt x="1068367" y="290226"/>
                  </a:cubicBezTo>
                  <a:cubicBezTo>
                    <a:pt x="1068367" y="280939"/>
                    <a:pt x="1067851" y="271692"/>
                    <a:pt x="1067692" y="262405"/>
                  </a:cubicBezTo>
                  <a:cubicBezTo>
                    <a:pt x="1109602" y="188904"/>
                    <a:pt x="1166593" y="180053"/>
                    <a:pt x="1238944" y="237243"/>
                  </a:cubicBezTo>
                  <a:cubicBezTo>
                    <a:pt x="1279385" y="284749"/>
                    <a:pt x="1290696" y="339082"/>
                    <a:pt x="1272956" y="400280"/>
                  </a:cubicBezTo>
                  <a:cubicBezTo>
                    <a:pt x="1259978" y="453937"/>
                    <a:pt x="1223267" y="503071"/>
                    <a:pt x="1186358" y="542004"/>
                  </a:cubicBezTo>
                  <a:cubicBezTo>
                    <a:pt x="1138455" y="592566"/>
                    <a:pt x="1082694" y="635032"/>
                    <a:pt x="1030386" y="681029"/>
                  </a:cubicBezTo>
                  <a:cubicBezTo>
                    <a:pt x="1034553" y="659678"/>
                    <a:pt x="1038006" y="638207"/>
                    <a:pt x="1041498" y="616696"/>
                  </a:cubicBezTo>
                  <a:cubicBezTo>
                    <a:pt x="1043443" y="615862"/>
                    <a:pt x="1045387" y="615069"/>
                    <a:pt x="1047253" y="613481"/>
                  </a:cubicBezTo>
                  <a:close/>
                  <a:moveTo>
                    <a:pt x="1063842" y="375356"/>
                  </a:moveTo>
                  <a:cubicBezTo>
                    <a:pt x="1064477" y="348011"/>
                    <a:pt x="1065231" y="322691"/>
                    <a:pt x="1094441" y="308840"/>
                  </a:cubicBezTo>
                  <a:cubicBezTo>
                    <a:pt x="1155362" y="279868"/>
                    <a:pt x="1183818" y="352496"/>
                    <a:pt x="1167943" y="399922"/>
                  </a:cubicBezTo>
                  <a:cubicBezTo>
                    <a:pt x="1159529" y="428180"/>
                    <a:pt x="1143654" y="453025"/>
                    <a:pt x="1126072" y="476242"/>
                  </a:cubicBezTo>
                  <a:cubicBezTo>
                    <a:pt x="1104046" y="505333"/>
                    <a:pt x="1077892" y="530653"/>
                    <a:pt x="1050706" y="554863"/>
                  </a:cubicBezTo>
                  <a:cubicBezTo>
                    <a:pt x="1058484" y="495292"/>
                    <a:pt x="1062334" y="436038"/>
                    <a:pt x="1063842" y="375356"/>
                  </a:cubicBezTo>
                  <a:close/>
                  <a:moveTo>
                    <a:pt x="13155" y="1159740"/>
                  </a:moveTo>
                  <a:cubicBezTo>
                    <a:pt x="86140" y="1387944"/>
                    <a:pt x="417015" y="1403978"/>
                    <a:pt x="614500" y="1414177"/>
                  </a:cubicBezTo>
                  <a:cubicBezTo>
                    <a:pt x="843219" y="1426044"/>
                    <a:pt x="1146234" y="1397389"/>
                    <a:pt x="1251168" y="1155137"/>
                  </a:cubicBezTo>
                  <a:cubicBezTo>
                    <a:pt x="1328241" y="977218"/>
                    <a:pt x="1221402" y="755285"/>
                    <a:pt x="1010780" y="771279"/>
                  </a:cubicBezTo>
                  <a:cubicBezTo>
                    <a:pt x="1013003" y="762111"/>
                    <a:pt x="1014868" y="752824"/>
                    <a:pt x="1016932" y="743577"/>
                  </a:cubicBezTo>
                  <a:cubicBezTo>
                    <a:pt x="1021218" y="743299"/>
                    <a:pt x="1025544" y="741870"/>
                    <a:pt x="1029473" y="738140"/>
                  </a:cubicBezTo>
                  <a:cubicBezTo>
                    <a:pt x="1151274" y="622054"/>
                    <a:pt x="1398766" y="466320"/>
                    <a:pt x="1304785" y="261413"/>
                  </a:cubicBezTo>
                  <a:cubicBezTo>
                    <a:pt x="1259145" y="161917"/>
                    <a:pt x="1138971" y="131754"/>
                    <a:pt x="1066978" y="192238"/>
                  </a:cubicBezTo>
                  <a:cubicBezTo>
                    <a:pt x="1069994" y="184538"/>
                    <a:pt x="1072296" y="176601"/>
                    <a:pt x="1073169" y="168108"/>
                  </a:cubicBezTo>
                  <a:cubicBezTo>
                    <a:pt x="1081900" y="82700"/>
                    <a:pt x="985380" y="28963"/>
                    <a:pt x="784244" y="8286"/>
                  </a:cubicBezTo>
                  <a:cubicBezTo>
                    <a:pt x="764876" y="8286"/>
                    <a:pt x="745866" y="6381"/>
                    <a:pt x="725784" y="4317"/>
                  </a:cubicBezTo>
                  <a:cubicBezTo>
                    <a:pt x="705146" y="2293"/>
                    <a:pt x="683834" y="71"/>
                    <a:pt x="661649" y="71"/>
                  </a:cubicBezTo>
                  <a:cubicBezTo>
                    <a:pt x="650060" y="71"/>
                    <a:pt x="640694" y="9477"/>
                    <a:pt x="640694" y="21065"/>
                  </a:cubicBezTo>
                  <a:cubicBezTo>
                    <a:pt x="640694" y="32654"/>
                    <a:pt x="650060" y="42060"/>
                    <a:pt x="661649" y="42060"/>
                  </a:cubicBezTo>
                  <a:cubicBezTo>
                    <a:pt x="681691" y="42060"/>
                    <a:pt x="701059" y="44005"/>
                    <a:pt x="721617" y="46068"/>
                  </a:cubicBezTo>
                  <a:cubicBezTo>
                    <a:pt x="741818" y="48093"/>
                    <a:pt x="763685" y="49521"/>
                    <a:pt x="782021" y="50117"/>
                  </a:cubicBezTo>
                  <a:cubicBezTo>
                    <a:pt x="946169" y="67103"/>
                    <a:pt x="1037093" y="108576"/>
                    <a:pt x="1031457" y="163861"/>
                  </a:cubicBezTo>
                  <a:cubicBezTo>
                    <a:pt x="1028481" y="193150"/>
                    <a:pt x="987047" y="262247"/>
                    <a:pt x="666292" y="272089"/>
                  </a:cubicBezTo>
                  <a:cubicBezTo>
                    <a:pt x="347959" y="282209"/>
                    <a:pt x="254494" y="228472"/>
                    <a:pt x="232230" y="181879"/>
                  </a:cubicBezTo>
                  <a:cubicBezTo>
                    <a:pt x="221633" y="159734"/>
                    <a:pt x="226118" y="146359"/>
                    <a:pt x="230404" y="138223"/>
                  </a:cubicBezTo>
                  <a:cubicBezTo>
                    <a:pt x="248660" y="103457"/>
                    <a:pt x="318550" y="74802"/>
                    <a:pt x="427215" y="57578"/>
                  </a:cubicBezTo>
                  <a:cubicBezTo>
                    <a:pt x="438645" y="55713"/>
                    <a:pt x="446423" y="44997"/>
                    <a:pt x="444638" y="33567"/>
                  </a:cubicBezTo>
                  <a:cubicBezTo>
                    <a:pt x="442812" y="22137"/>
                    <a:pt x="432255" y="14517"/>
                    <a:pt x="420626" y="16104"/>
                  </a:cubicBezTo>
                  <a:cubicBezTo>
                    <a:pt x="346292" y="26304"/>
                    <a:pt x="225165" y="47974"/>
                    <a:pt x="190240" y="126039"/>
                  </a:cubicBezTo>
                  <a:cubicBezTo>
                    <a:pt x="146068" y="224742"/>
                    <a:pt x="182065" y="368847"/>
                    <a:pt x="196749" y="470567"/>
                  </a:cubicBezTo>
                  <a:cubicBezTo>
                    <a:pt x="205401" y="530217"/>
                    <a:pt x="217188" y="589431"/>
                    <a:pt x="232071" y="647811"/>
                  </a:cubicBezTo>
                  <a:cubicBezTo>
                    <a:pt x="236317" y="664480"/>
                    <a:pt x="270211" y="812475"/>
                    <a:pt x="282990" y="812752"/>
                  </a:cubicBezTo>
                  <a:cubicBezTo>
                    <a:pt x="100626" y="808546"/>
                    <a:pt x="-45543" y="976225"/>
                    <a:pt x="13155" y="115974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E457E83E-7F53-A84A-BBAD-330378C0EE92}"/>
                </a:ext>
              </a:extLst>
            </p:cNvPr>
            <p:cNvSpPr/>
            <p:nvPr/>
          </p:nvSpPr>
          <p:spPr>
            <a:xfrm>
              <a:off x="5819802" y="2247889"/>
              <a:ext cx="394997" cy="1114173"/>
            </a:xfrm>
            <a:custGeom>
              <a:avLst/>
              <a:gdLst>
                <a:gd name="connsiteX0" fmla="*/ 236926 w 394997"/>
                <a:gd name="connsiteY0" fmla="*/ 668289 h 1114173"/>
                <a:gd name="connsiteX1" fmla="*/ 218312 w 394997"/>
                <a:gd name="connsiteY1" fmla="*/ 1037026 h 1114173"/>
                <a:gd name="connsiteX2" fmla="*/ 120522 w 394997"/>
                <a:gd name="connsiteY2" fmla="*/ 426790 h 1114173"/>
                <a:gd name="connsiteX3" fmla="*/ 334875 w 394997"/>
                <a:gd name="connsiteY3" fmla="*/ 117942 h 1114173"/>
                <a:gd name="connsiteX4" fmla="*/ 236926 w 394997"/>
                <a:gd name="connsiteY4" fmla="*/ 668289 h 1114173"/>
                <a:gd name="connsiteX5" fmla="*/ 327691 w 394997"/>
                <a:gd name="connsiteY5" fmla="*/ 507 h 1114173"/>
                <a:gd name="connsiteX6" fmla="*/ 302093 w 394997"/>
                <a:gd name="connsiteY6" fmla="*/ 34241 h 1114173"/>
                <a:gd name="connsiteX7" fmla="*/ 117149 w 394997"/>
                <a:gd name="connsiteY7" fmla="*/ 361306 h 1114173"/>
                <a:gd name="connsiteX8" fmla="*/ 3166 w 394997"/>
                <a:gd name="connsiteY8" fmla="*/ 623005 h 1114173"/>
                <a:gd name="connsiteX9" fmla="*/ 221130 w 394997"/>
                <a:gd name="connsiteY9" fmla="*/ 1099454 h 1114173"/>
                <a:gd name="connsiteX10" fmla="*/ 232997 w 394997"/>
                <a:gd name="connsiteY10" fmla="*/ 1106836 h 1114173"/>
                <a:gd name="connsiteX11" fmla="*/ 279431 w 394997"/>
                <a:gd name="connsiteY11" fmla="*/ 1107908 h 1114173"/>
                <a:gd name="connsiteX12" fmla="*/ 242006 w 394997"/>
                <a:gd name="connsiteY12" fmla="*/ 978765 h 1114173"/>
                <a:gd name="connsiteX13" fmla="*/ 240815 w 394997"/>
                <a:gd name="connsiteY13" fmla="*/ 807195 h 1114173"/>
                <a:gd name="connsiteX14" fmla="*/ 360513 w 394997"/>
                <a:gd name="connsiteY14" fmla="*/ 468780 h 1114173"/>
                <a:gd name="connsiteX15" fmla="*/ 392461 w 394997"/>
                <a:gd name="connsiteY15" fmla="*/ 205850 h 1114173"/>
                <a:gd name="connsiteX16" fmla="*/ 327691 w 394997"/>
                <a:gd name="connsiteY16" fmla="*/ 507 h 111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4997" h="1114173">
                  <a:moveTo>
                    <a:pt x="236926" y="668289"/>
                  </a:moveTo>
                  <a:cubicBezTo>
                    <a:pt x="192198" y="788185"/>
                    <a:pt x="169219" y="919948"/>
                    <a:pt x="218312" y="1037026"/>
                  </a:cubicBezTo>
                  <a:cubicBezTo>
                    <a:pt x="34162" y="888594"/>
                    <a:pt x="-14058" y="628840"/>
                    <a:pt x="120522" y="426790"/>
                  </a:cubicBezTo>
                  <a:cubicBezTo>
                    <a:pt x="191206" y="320706"/>
                    <a:pt x="293600" y="233790"/>
                    <a:pt x="334875" y="117942"/>
                  </a:cubicBezTo>
                  <a:cubicBezTo>
                    <a:pt x="380436" y="309077"/>
                    <a:pt x="308205" y="477313"/>
                    <a:pt x="236926" y="668289"/>
                  </a:cubicBezTo>
                  <a:close/>
                  <a:moveTo>
                    <a:pt x="327691" y="507"/>
                  </a:moveTo>
                  <a:cubicBezTo>
                    <a:pt x="313404" y="4753"/>
                    <a:pt x="304236" y="19477"/>
                    <a:pt x="302093" y="34241"/>
                  </a:cubicBezTo>
                  <a:cubicBezTo>
                    <a:pt x="281693" y="172076"/>
                    <a:pt x="202080" y="252324"/>
                    <a:pt x="117149" y="361306"/>
                  </a:cubicBezTo>
                  <a:cubicBezTo>
                    <a:pt x="56625" y="438974"/>
                    <a:pt x="15271" y="524422"/>
                    <a:pt x="3166" y="623005"/>
                  </a:cubicBezTo>
                  <a:cubicBezTo>
                    <a:pt x="-18225" y="797591"/>
                    <a:pt x="69960" y="1001982"/>
                    <a:pt x="221130" y="1099454"/>
                  </a:cubicBezTo>
                  <a:cubicBezTo>
                    <a:pt x="225020" y="1101994"/>
                    <a:pt x="228988" y="1104455"/>
                    <a:pt x="232997" y="1106836"/>
                  </a:cubicBezTo>
                  <a:cubicBezTo>
                    <a:pt x="247086" y="1115210"/>
                    <a:pt x="266096" y="1117472"/>
                    <a:pt x="279431" y="1107908"/>
                  </a:cubicBezTo>
                  <a:cubicBezTo>
                    <a:pt x="309514" y="1086278"/>
                    <a:pt x="249586" y="1007340"/>
                    <a:pt x="242006" y="978765"/>
                  </a:cubicBezTo>
                  <a:cubicBezTo>
                    <a:pt x="227123" y="922567"/>
                    <a:pt x="229584" y="863790"/>
                    <a:pt x="240815" y="807195"/>
                  </a:cubicBezTo>
                  <a:cubicBezTo>
                    <a:pt x="264152" y="689164"/>
                    <a:pt x="322452" y="582088"/>
                    <a:pt x="360513" y="468780"/>
                  </a:cubicBezTo>
                  <a:cubicBezTo>
                    <a:pt x="388850" y="384325"/>
                    <a:pt x="400597" y="294671"/>
                    <a:pt x="392461" y="205850"/>
                  </a:cubicBezTo>
                  <a:cubicBezTo>
                    <a:pt x="389366" y="172115"/>
                    <a:pt x="366625" y="-11043"/>
                    <a:pt x="327691" y="50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6B9203C2-8D90-8B4B-A9E2-08C77E6A8D4E}"/>
                </a:ext>
              </a:extLst>
            </p:cNvPr>
            <p:cNvSpPr/>
            <p:nvPr/>
          </p:nvSpPr>
          <p:spPr>
            <a:xfrm>
              <a:off x="6070157" y="2642622"/>
              <a:ext cx="252150" cy="512904"/>
            </a:xfrm>
            <a:custGeom>
              <a:avLst/>
              <a:gdLst>
                <a:gd name="connsiteX0" fmla="*/ 203200 w 252150"/>
                <a:gd name="connsiteY0" fmla="*/ 112075 h 512904"/>
                <a:gd name="connsiteX1" fmla="*/ 49728 w 252150"/>
                <a:gd name="connsiteY1" fmla="*/ 460532 h 512904"/>
                <a:gd name="connsiteX2" fmla="*/ 203200 w 252150"/>
                <a:gd name="connsiteY2" fmla="*/ 112075 h 512904"/>
                <a:gd name="connsiteX3" fmla="*/ 5080 w 252150"/>
                <a:gd name="connsiteY3" fmla="*/ 450293 h 512904"/>
                <a:gd name="connsiteX4" fmla="*/ 39211 w 252150"/>
                <a:gd name="connsiteY4" fmla="*/ 499267 h 512904"/>
                <a:gd name="connsiteX5" fmla="*/ 79255 w 252150"/>
                <a:gd name="connsiteY5" fmla="*/ 510380 h 512904"/>
                <a:gd name="connsiteX6" fmla="*/ 141208 w 252150"/>
                <a:gd name="connsiteY6" fmla="*/ 367663 h 512904"/>
                <a:gd name="connsiteX7" fmla="*/ 234077 w 252150"/>
                <a:gd name="connsiteY7" fmla="*/ 228003 h 512904"/>
                <a:gd name="connsiteX8" fmla="*/ 227012 w 252150"/>
                <a:gd name="connsiteY8" fmla="*/ 21231 h 512904"/>
                <a:gd name="connsiteX9" fmla="*/ 182007 w 252150"/>
                <a:gd name="connsiteY9" fmla="*/ 45916 h 512904"/>
                <a:gd name="connsiteX10" fmla="*/ 120888 w 252150"/>
                <a:gd name="connsiteY10" fmla="*/ 160534 h 512904"/>
                <a:gd name="connsiteX11" fmla="*/ 56594 w 252150"/>
                <a:gd name="connsiteY11" fmla="*/ 259912 h 512904"/>
                <a:gd name="connsiteX12" fmla="*/ 5080 w 252150"/>
                <a:gd name="connsiteY12" fmla="*/ 450293 h 51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2150" h="512904">
                  <a:moveTo>
                    <a:pt x="203200" y="112075"/>
                  </a:moveTo>
                  <a:cubicBezTo>
                    <a:pt x="222924" y="248918"/>
                    <a:pt x="80764" y="331786"/>
                    <a:pt x="49728" y="460532"/>
                  </a:cubicBezTo>
                  <a:cubicBezTo>
                    <a:pt x="29567" y="333969"/>
                    <a:pt x="146288" y="227328"/>
                    <a:pt x="203200" y="112075"/>
                  </a:cubicBezTo>
                  <a:close/>
                  <a:moveTo>
                    <a:pt x="5080" y="450293"/>
                  </a:moveTo>
                  <a:cubicBezTo>
                    <a:pt x="8929" y="462874"/>
                    <a:pt x="22661" y="484980"/>
                    <a:pt x="39211" y="499267"/>
                  </a:cubicBezTo>
                  <a:cubicBezTo>
                    <a:pt x="51990" y="510340"/>
                    <a:pt x="66436" y="516730"/>
                    <a:pt x="79255" y="510380"/>
                  </a:cubicBezTo>
                  <a:cubicBezTo>
                    <a:pt x="100369" y="499942"/>
                    <a:pt x="123269" y="392468"/>
                    <a:pt x="141208" y="367663"/>
                  </a:cubicBezTo>
                  <a:cubicBezTo>
                    <a:pt x="174029" y="322340"/>
                    <a:pt x="213399" y="280946"/>
                    <a:pt x="234077" y="228003"/>
                  </a:cubicBezTo>
                  <a:cubicBezTo>
                    <a:pt x="255666" y="172718"/>
                    <a:pt x="263049" y="72031"/>
                    <a:pt x="227012" y="21231"/>
                  </a:cubicBezTo>
                  <a:cubicBezTo>
                    <a:pt x="193794" y="-25680"/>
                    <a:pt x="193238" y="15397"/>
                    <a:pt x="182007" y="45916"/>
                  </a:cubicBezTo>
                  <a:cubicBezTo>
                    <a:pt x="168275" y="83302"/>
                    <a:pt x="142160" y="126403"/>
                    <a:pt x="120888" y="160534"/>
                  </a:cubicBezTo>
                  <a:cubicBezTo>
                    <a:pt x="100012" y="193991"/>
                    <a:pt x="77509" y="226495"/>
                    <a:pt x="56594" y="259912"/>
                  </a:cubicBezTo>
                  <a:cubicBezTo>
                    <a:pt x="24447" y="311188"/>
                    <a:pt x="-13971" y="388182"/>
                    <a:pt x="5080" y="45029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A3AADF0-A59B-D848-A60B-5A3C5752656E}"/>
                </a:ext>
              </a:extLst>
            </p:cNvPr>
            <p:cNvSpPr/>
            <p:nvPr/>
          </p:nvSpPr>
          <p:spPr>
            <a:xfrm>
              <a:off x="5730990" y="3275193"/>
              <a:ext cx="644030" cy="181705"/>
            </a:xfrm>
            <a:custGeom>
              <a:avLst/>
              <a:gdLst>
                <a:gd name="connsiteX0" fmla="*/ 54357 w 644030"/>
                <a:gd name="connsiteY0" fmla="*/ 41795 h 181705"/>
                <a:gd name="connsiteX1" fmla="*/ 72851 w 644030"/>
                <a:gd name="connsiteY1" fmla="*/ 18617 h 181705"/>
                <a:gd name="connsiteX2" fmla="*/ 49714 w 644030"/>
                <a:gd name="connsiteY2" fmla="*/ 123 h 181705"/>
                <a:gd name="connsiteX3" fmla="*/ 6692 w 644030"/>
                <a:gd name="connsiteY3" fmla="*/ 32548 h 181705"/>
                <a:gd name="connsiteX4" fmla="*/ 11376 w 644030"/>
                <a:gd name="connsiteY4" fmla="*/ 103112 h 181705"/>
                <a:gd name="connsiteX5" fmla="*/ 100117 w 644030"/>
                <a:gd name="connsiteY5" fmla="*/ 153476 h 181705"/>
                <a:gd name="connsiteX6" fmla="*/ 338440 w 644030"/>
                <a:gd name="connsiteY6" fmla="*/ 181733 h 181705"/>
                <a:gd name="connsiteX7" fmla="*/ 523980 w 644030"/>
                <a:gd name="connsiteY7" fmla="*/ 164628 h 181705"/>
                <a:gd name="connsiteX8" fmla="*/ 642407 w 644030"/>
                <a:gd name="connsiteY8" fmla="*/ 91166 h 181705"/>
                <a:gd name="connsiteX9" fmla="*/ 631136 w 644030"/>
                <a:gd name="connsiteY9" fmla="*/ 63782 h 181705"/>
                <a:gd name="connsiteX10" fmla="*/ 603712 w 644030"/>
                <a:gd name="connsiteY10" fmla="*/ 75053 h 181705"/>
                <a:gd name="connsiteX11" fmla="*/ 516241 w 644030"/>
                <a:gd name="connsiteY11" fmla="*/ 123393 h 181705"/>
                <a:gd name="connsiteX12" fmla="*/ 109999 w 644030"/>
                <a:gd name="connsiteY12" fmla="*/ 112677 h 181705"/>
                <a:gd name="connsiteX13" fmla="*/ 46221 w 644030"/>
                <a:gd name="connsiteY13" fmla="*/ 79776 h 181705"/>
                <a:gd name="connsiteX14" fmla="*/ 44713 w 644030"/>
                <a:gd name="connsiteY14" fmla="*/ 50249 h 181705"/>
                <a:gd name="connsiteX15" fmla="*/ 54357 w 644030"/>
                <a:gd name="connsiteY15" fmla="*/ 41795 h 18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4030" h="181705">
                  <a:moveTo>
                    <a:pt x="54357" y="41795"/>
                  </a:moveTo>
                  <a:cubicBezTo>
                    <a:pt x="65867" y="40565"/>
                    <a:pt x="74161" y="30167"/>
                    <a:pt x="72851" y="18617"/>
                  </a:cubicBezTo>
                  <a:cubicBezTo>
                    <a:pt x="71582" y="7148"/>
                    <a:pt x="61541" y="-948"/>
                    <a:pt x="49714" y="123"/>
                  </a:cubicBezTo>
                  <a:cubicBezTo>
                    <a:pt x="30981" y="2187"/>
                    <a:pt x="15305" y="14014"/>
                    <a:pt x="6692" y="32548"/>
                  </a:cubicBezTo>
                  <a:cubicBezTo>
                    <a:pt x="-3745" y="54971"/>
                    <a:pt x="-1840" y="83308"/>
                    <a:pt x="11376" y="103112"/>
                  </a:cubicBezTo>
                  <a:cubicBezTo>
                    <a:pt x="31577" y="133315"/>
                    <a:pt x="65986" y="145141"/>
                    <a:pt x="100117" y="153476"/>
                  </a:cubicBezTo>
                  <a:cubicBezTo>
                    <a:pt x="177746" y="172327"/>
                    <a:pt x="258073" y="181733"/>
                    <a:pt x="338440" y="181733"/>
                  </a:cubicBezTo>
                  <a:cubicBezTo>
                    <a:pt x="400790" y="181733"/>
                    <a:pt x="463020" y="176058"/>
                    <a:pt x="523980" y="164628"/>
                  </a:cubicBezTo>
                  <a:cubicBezTo>
                    <a:pt x="564858" y="156929"/>
                    <a:pt x="621651" y="140935"/>
                    <a:pt x="642407" y="91166"/>
                  </a:cubicBezTo>
                  <a:cubicBezTo>
                    <a:pt x="646852" y="80530"/>
                    <a:pt x="641812" y="68227"/>
                    <a:pt x="631136" y="63782"/>
                  </a:cubicBezTo>
                  <a:cubicBezTo>
                    <a:pt x="620540" y="59297"/>
                    <a:pt x="608197" y="64258"/>
                    <a:pt x="603712" y="75053"/>
                  </a:cubicBezTo>
                  <a:cubicBezTo>
                    <a:pt x="593830" y="98667"/>
                    <a:pt x="566049" y="114027"/>
                    <a:pt x="516241" y="123393"/>
                  </a:cubicBezTo>
                  <a:cubicBezTo>
                    <a:pt x="382653" y="148436"/>
                    <a:pt x="242198" y="144784"/>
                    <a:pt x="109999" y="112677"/>
                  </a:cubicBezTo>
                  <a:cubicBezTo>
                    <a:pt x="84123" y="106407"/>
                    <a:pt x="58485" y="98033"/>
                    <a:pt x="46221" y="79776"/>
                  </a:cubicBezTo>
                  <a:cubicBezTo>
                    <a:pt x="41102" y="72077"/>
                    <a:pt x="40427" y="59377"/>
                    <a:pt x="44713" y="50249"/>
                  </a:cubicBezTo>
                  <a:cubicBezTo>
                    <a:pt x="47094" y="45089"/>
                    <a:pt x="50349" y="42271"/>
                    <a:pt x="54357" y="4179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pic>
        <p:nvPicPr>
          <p:cNvPr id="106" name="Picture 105" descr="Logo, icon&#10;&#10;Description automatically generated">
            <a:extLst>
              <a:ext uri="{FF2B5EF4-FFF2-40B4-BE49-F238E27FC236}">
                <a16:creationId xmlns:a16="http://schemas.microsoft.com/office/drawing/2014/main" id="{AAD173F9-FBD2-490E-87AE-7D5D271D55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66479" y="6034036"/>
            <a:ext cx="664398" cy="711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139BBA-9443-4844-88D1-5BC67DD3EFE2}"/>
              </a:ext>
            </a:extLst>
          </p:cNvPr>
          <p:cNvSpPr txBox="1"/>
          <p:nvPr/>
        </p:nvSpPr>
        <p:spPr>
          <a:xfrm>
            <a:off x="3348990" y="27203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E02A89-D504-4444-AD80-9AB8923F9C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05397" y="3629778"/>
            <a:ext cx="1829761" cy="229609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50856CF1-3421-6A49-88D8-22AEBD8DACCA}"/>
              </a:ext>
            </a:extLst>
          </p:cNvPr>
          <p:cNvSpPr txBox="1"/>
          <p:nvPr/>
        </p:nvSpPr>
        <p:spPr>
          <a:xfrm>
            <a:off x="2406649" y="5308430"/>
            <a:ext cx="1901932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CONSISTENT</a:t>
            </a:r>
            <a:endParaRPr lang="en-LT" sz="2000" b="1" spc="30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3C5F2AB-5D73-694D-914B-4AFEC38CC6D6}"/>
              </a:ext>
            </a:extLst>
          </p:cNvPr>
          <p:cNvSpPr txBox="1"/>
          <p:nvPr/>
        </p:nvSpPr>
        <p:spPr>
          <a:xfrm>
            <a:off x="1659813" y="5633480"/>
            <a:ext cx="343238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dirty="0"/>
              <a:t>App design consistent</a:t>
            </a:r>
            <a:endParaRPr lang="en-US" dirty="0"/>
          </a:p>
          <a:p>
            <a:pPr algn="ctr"/>
            <a:r>
              <a:rPr lang="en-US" sz="1600" dirty="0"/>
              <a:t>and intuitive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107" name="TextBox 1">
            <a:extLst>
              <a:ext uri="{FF2B5EF4-FFF2-40B4-BE49-F238E27FC236}">
                <a16:creationId xmlns:a16="http://schemas.microsoft.com/office/drawing/2014/main" id="{3B2E46FE-5052-48AA-B56E-54D78FB36A45}"/>
              </a:ext>
            </a:extLst>
          </p:cNvPr>
          <p:cNvSpPr txBox="1"/>
          <p:nvPr/>
        </p:nvSpPr>
        <p:spPr>
          <a:xfrm>
            <a:off x="2207938" y="2809120"/>
            <a:ext cx="1870833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L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FINE-TUNED</a:t>
            </a:r>
            <a:endParaRPr lang="en-US" dirty="0"/>
          </a:p>
        </p:txBody>
      </p:sp>
      <p:sp>
        <p:nvSpPr>
          <p:cNvPr id="109" name="TextBox 2">
            <a:extLst>
              <a:ext uri="{FF2B5EF4-FFF2-40B4-BE49-F238E27FC236}">
                <a16:creationId xmlns:a16="http://schemas.microsoft.com/office/drawing/2014/main" id="{388083F7-8932-4DCA-B825-4BC80CBFB08C}"/>
              </a:ext>
            </a:extLst>
          </p:cNvPr>
          <p:cNvSpPr txBox="1"/>
          <p:nvPr/>
        </p:nvSpPr>
        <p:spPr>
          <a:xfrm>
            <a:off x="1496097" y="3145592"/>
            <a:ext cx="335944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L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cs typeface="Calibri"/>
              </a:rPr>
              <a:t>Perfected based on user</a:t>
            </a:r>
          </a:p>
          <a:p>
            <a:pPr algn="ctr"/>
            <a:r>
              <a:rPr lang="en-US" sz="1600" dirty="0">
                <a:cs typeface="Calibri"/>
              </a:rPr>
              <a:t>satisfaction statistics</a:t>
            </a:r>
          </a:p>
        </p:txBody>
      </p: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966A244C-0D42-424B-AF3A-F2520792DA7D}"/>
              </a:ext>
            </a:extLst>
          </p:cNvPr>
          <p:cNvGrpSpPr/>
          <p:nvPr/>
        </p:nvGrpSpPr>
        <p:grpSpPr>
          <a:xfrm>
            <a:off x="2849385" y="1489270"/>
            <a:ext cx="738470" cy="1314381"/>
            <a:chOff x="9076269" y="3686776"/>
            <a:chExt cx="1325619" cy="235943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3" name="Freeform 88">
              <a:extLst>
                <a:ext uri="{FF2B5EF4-FFF2-40B4-BE49-F238E27FC236}">
                  <a16:creationId xmlns:a16="http://schemas.microsoft.com/office/drawing/2014/main" id="{711FD2D2-BF20-4256-83D3-99A824DE8CAD}"/>
                </a:ext>
              </a:extLst>
            </p:cNvPr>
            <p:cNvSpPr/>
            <p:nvPr/>
          </p:nvSpPr>
          <p:spPr>
            <a:xfrm>
              <a:off x="9345617" y="4983206"/>
              <a:ext cx="282809" cy="544047"/>
            </a:xfrm>
            <a:custGeom>
              <a:avLst/>
              <a:gdLst>
                <a:gd name="connsiteX0" fmla="*/ 44102 w 282809"/>
                <a:gd name="connsiteY0" fmla="*/ 50993 h 544047"/>
                <a:gd name="connsiteX1" fmla="*/ 88988 w 282809"/>
                <a:gd name="connsiteY1" fmla="*/ 55042 h 544047"/>
                <a:gd name="connsiteX2" fmla="*/ 226227 w 282809"/>
                <a:gd name="connsiteY2" fmla="*/ 501725 h 544047"/>
                <a:gd name="connsiteX3" fmla="*/ 151218 w 282809"/>
                <a:gd name="connsiteY3" fmla="*/ 472039 h 544047"/>
                <a:gd name="connsiteX4" fmla="*/ 95060 w 282809"/>
                <a:gd name="connsiteY4" fmla="*/ 357302 h 544047"/>
                <a:gd name="connsiteX5" fmla="*/ 44102 w 282809"/>
                <a:gd name="connsiteY5" fmla="*/ 50993 h 544047"/>
                <a:gd name="connsiteX6" fmla="*/ 121095 w 282809"/>
                <a:gd name="connsiteY6" fmla="*/ 501288 h 544047"/>
                <a:gd name="connsiteX7" fmla="*/ 218488 w 282809"/>
                <a:gd name="connsiteY7" fmla="*/ 544111 h 544047"/>
                <a:gd name="connsiteX8" fmla="*/ 273217 w 282809"/>
                <a:gd name="connsiteY8" fmla="*/ 528395 h 544047"/>
                <a:gd name="connsiteX9" fmla="*/ 282623 w 282809"/>
                <a:gd name="connsiteY9" fmla="*/ 513472 h 544047"/>
                <a:gd name="connsiteX10" fmla="*/ 277266 w 282809"/>
                <a:gd name="connsiteY10" fmla="*/ 496724 h 544047"/>
                <a:gd name="connsiteX11" fmla="*/ 134073 w 282809"/>
                <a:gd name="connsiteY11" fmla="*/ 30674 h 544047"/>
                <a:gd name="connsiteX12" fmla="*/ 126215 w 282809"/>
                <a:gd name="connsiteY12" fmla="*/ 11147 h 544047"/>
                <a:gd name="connsiteX13" fmla="*/ 105379 w 282809"/>
                <a:gd name="connsiteY13" fmla="*/ 8250 h 544047"/>
                <a:gd name="connsiteX14" fmla="*/ 38029 w 282809"/>
                <a:gd name="connsiteY14" fmla="*/ 3051 h 544047"/>
                <a:gd name="connsiteX15" fmla="*/ 18582 w 282809"/>
                <a:gd name="connsiteY15" fmla="*/ 1940 h 544047"/>
                <a:gd name="connsiteX16" fmla="*/ 6597 w 282809"/>
                <a:gd name="connsiteY16" fmla="*/ 17299 h 544047"/>
                <a:gd name="connsiteX17" fmla="*/ 55055 w 282809"/>
                <a:gd name="connsiteY17" fmla="*/ 369843 h 544047"/>
                <a:gd name="connsiteX18" fmla="*/ 121095 w 282809"/>
                <a:gd name="connsiteY18" fmla="*/ 501288 h 54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2809" h="544047">
                  <a:moveTo>
                    <a:pt x="44102" y="50993"/>
                  </a:moveTo>
                  <a:cubicBezTo>
                    <a:pt x="58468" y="55121"/>
                    <a:pt x="74105" y="56510"/>
                    <a:pt x="88988" y="55042"/>
                  </a:cubicBezTo>
                  <a:cubicBezTo>
                    <a:pt x="74423" y="214744"/>
                    <a:pt x="124508" y="377781"/>
                    <a:pt x="226227" y="501725"/>
                  </a:cubicBezTo>
                  <a:cubicBezTo>
                    <a:pt x="201304" y="504622"/>
                    <a:pt x="171260" y="492756"/>
                    <a:pt x="151218" y="472039"/>
                  </a:cubicBezTo>
                  <a:cubicBezTo>
                    <a:pt x="123556" y="443622"/>
                    <a:pt x="109983" y="404927"/>
                    <a:pt x="95060" y="357302"/>
                  </a:cubicBezTo>
                  <a:cubicBezTo>
                    <a:pt x="60929" y="248320"/>
                    <a:pt x="33505" y="149260"/>
                    <a:pt x="44102" y="50993"/>
                  </a:cubicBezTo>
                  <a:close/>
                  <a:moveTo>
                    <a:pt x="121095" y="501288"/>
                  </a:moveTo>
                  <a:cubicBezTo>
                    <a:pt x="147130" y="528117"/>
                    <a:pt x="183563" y="544111"/>
                    <a:pt x="218488" y="544111"/>
                  </a:cubicBezTo>
                  <a:cubicBezTo>
                    <a:pt x="238531" y="544111"/>
                    <a:pt x="257462" y="538674"/>
                    <a:pt x="273217" y="528395"/>
                  </a:cubicBezTo>
                  <a:cubicBezTo>
                    <a:pt x="278377" y="525061"/>
                    <a:pt x="281830" y="519584"/>
                    <a:pt x="282623" y="513472"/>
                  </a:cubicBezTo>
                  <a:cubicBezTo>
                    <a:pt x="283378" y="507400"/>
                    <a:pt x="281472" y="501249"/>
                    <a:pt x="277266" y="496724"/>
                  </a:cubicBezTo>
                  <a:cubicBezTo>
                    <a:pt x="163600" y="371907"/>
                    <a:pt x="110062" y="197758"/>
                    <a:pt x="134073" y="30674"/>
                  </a:cubicBezTo>
                  <a:cubicBezTo>
                    <a:pt x="135145" y="23212"/>
                    <a:pt x="132168" y="15751"/>
                    <a:pt x="126215" y="11147"/>
                  </a:cubicBezTo>
                  <a:cubicBezTo>
                    <a:pt x="120301" y="6504"/>
                    <a:pt x="112404" y="5393"/>
                    <a:pt x="105379" y="8250"/>
                  </a:cubicBezTo>
                  <a:cubicBezTo>
                    <a:pt x="84225" y="16862"/>
                    <a:pt x="57595" y="14759"/>
                    <a:pt x="38029" y="3051"/>
                  </a:cubicBezTo>
                  <a:cubicBezTo>
                    <a:pt x="32155" y="-481"/>
                    <a:pt x="24853" y="-918"/>
                    <a:pt x="18582" y="1940"/>
                  </a:cubicBezTo>
                  <a:cubicBezTo>
                    <a:pt x="12312" y="4757"/>
                    <a:pt x="7827" y="10552"/>
                    <a:pt x="6597" y="17299"/>
                  </a:cubicBezTo>
                  <a:cubicBezTo>
                    <a:pt x="-14279" y="133464"/>
                    <a:pt x="17590" y="250344"/>
                    <a:pt x="55055" y="369843"/>
                  </a:cubicBezTo>
                  <a:cubicBezTo>
                    <a:pt x="68073" y="411555"/>
                    <a:pt x="84345" y="463387"/>
                    <a:pt x="121095" y="50128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n-L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LT"/>
            </a:p>
          </p:txBody>
        </p:sp>
        <p:sp>
          <p:nvSpPr>
            <p:cNvPr id="114" name="Freeform 89">
              <a:extLst>
                <a:ext uri="{FF2B5EF4-FFF2-40B4-BE49-F238E27FC236}">
                  <a16:creationId xmlns:a16="http://schemas.microsoft.com/office/drawing/2014/main" id="{E086207A-E307-4C2F-8BAD-9AD7D7259438}"/>
                </a:ext>
              </a:extLst>
            </p:cNvPr>
            <p:cNvSpPr/>
            <p:nvPr/>
          </p:nvSpPr>
          <p:spPr>
            <a:xfrm>
              <a:off x="9076269" y="4629878"/>
              <a:ext cx="1325619" cy="1416330"/>
            </a:xfrm>
            <a:custGeom>
              <a:avLst/>
              <a:gdLst>
                <a:gd name="connsiteX0" fmla="*/ 298468 w 1325619"/>
                <a:gd name="connsiteY0" fmla="*/ 855377 h 1416330"/>
                <a:gd name="connsiteX1" fmla="*/ 304977 w 1325619"/>
                <a:gd name="connsiteY1" fmla="*/ 870537 h 1416330"/>
                <a:gd name="connsiteX2" fmla="*/ 241596 w 1325619"/>
                <a:gd name="connsiteY2" fmla="*/ 1101162 h 1416330"/>
                <a:gd name="connsiteX3" fmla="*/ 690859 w 1325619"/>
                <a:gd name="connsiteY3" fmla="*/ 1259872 h 1416330"/>
                <a:gd name="connsiteX4" fmla="*/ 1090473 w 1325619"/>
                <a:gd name="connsiteY4" fmla="*/ 1110290 h 1416330"/>
                <a:gd name="connsiteX5" fmla="*/ 979030 w 1325619"/>
                <a:gd name="connsiteY5" fmla="*/ 885896 h 1416330"/>
                <a:gd name="connsiteX6" fmla="*/ 1000382 w 1325619"/>
                <a:gd name="connsiteY6" fmla="*/ 810411 h 1416330"/>
                <a:gd name="connsiteX7" fmla="*/ 1011415 w 1325619"/>
                <a:gd name="connsiteY7" fmla="*/ 813030 h 1416330"/>
                <a:gd name="connsiteX8" fmla="*/ 1124167 w 1325619"/>
                <a:gd name="connsiteY8" fmla="*/ 1255784 h 1416330"/>
                <a:gd name="connsiteX9" fmla="*/ 614500 w 1325619"/>
                <a:gd name="connsiteY9" fmla="*/ 1372227 h 1416330"/>
                <a:gd name="connsiteX10" fmla="*/ 104674 w 1325619"/>
                <a:gd name="connsiteY10" fmla="*/ 1234432 h 1416330"/>
                <a:gd name="connsiteX11" fmla="*/ 298468 w 1325619"/>
                <a:gd name="connsiteY11" fmla="*/ 855377 h 1416330"/>
                <a:gd name="connsiteX12" fmla="*/ 361095 w 1325619"/>
                <a:gd name="connsiteY12" fmla="*/ 969478 h 1416330"/>
                <a:gd name="connsiteX13" fmla="*/ 408561 w 1325619"/>
                <a:gd name="connsiteY13" fmla="*/ 1005793 h 1416330"/>
                <a:gd name="connsiteX14" fmla="*/ 531593 w 1325619"/>
                <a:gd name="connsiteY14" fmla="*/ 1038058 h 1416330"/>
                <a:gd name="connsiteX15" fmla="*/ 692248 w 1325619"/>
                <a:gd name="connsiteY15" fmla="*/ 1047623 h 1416330"/>
                <a:gd name="connsiteX16" fmla="*/ 769837 w 1325619"/>
                <a:gd name="connsiteY16" fmla="*/ 1045361 h 1416330"/>
                <a:gd name="connsiteX17" fmla="*/ 922951 w 1325619"/>
                <a:gd name="connsiteY17" fmla="*/ 1000514 h 1416330"/>
                <a:gd name="connsiteX18" fmla="*/ 799523 w 1325619"/>
                <a:gd name="connsiteY18" fmla="*/ 1077865 h 1416330"/>
                <a:gd name="connsiteX19" fmla="*/ 553818 w 1325619"/>
                <a:gd name="connsiteY19" fmla="*/ 1078738 h 1416330"/>
                <a:gd name="connsiteX20" fmla="*/ 542705 w 1325619"/>
                <a:gd name="connsiteY20" fmla="*/ 1077349 h 1416330"/>
                <a:gd name="connsiteX21" fmla="*/ 361095 w 1325619"/>
                <a:gd name="connsiteY21" fmla="*/ 969478 h 1416330"/>
                <a:gd name="connsiteX22" fmla="*/ 323273 w 1325619"/>
                <a:gd name="connsiteY22" fmla="*/ 998847 h 1416330"/>
                <a:gd name="connsiteX23" fmla="*/ 359944 w 1325619"/>
                <a:gd name="connsiteY23" fmla="*/ 1054568 h 1416330"/>
                <a:gd name="connsiteX24" fmla="*/ 537546 w 1325619"/>
                <a:gd name="connsiteY24" fmla="*/ 1118942 h 1416330"/>
                <a:gd name="connsiteX25" fmla="*/ 548619 w 1325619"/>
                <a:gd name="connsiteY25" fmla="*/ 1120331 h 1416330"/>
                <a:gd name="connsiteX26" fmla="*/ 696018 w 1325619"/>
                <a:gd name="connsiteY26" fmla="*/ 1132515 h 1416330"/>
                <a:gd name="connsiteX27" fmla="*/ 810914 w 1325619"/>
                <a:gd name="connsiteY27" fmla="*/ 1118267 h 1416330"/>
                <a:gd name="connsiteX28" fmla="*/ 970537 w 1325619"/>
                <a:gd name="connsiteY28" fmla="*/ 911773 h 1416330"/>
                <a:gd name="connsiteX29" fmla="*/ 1028044 w 1325619"/>
                <a:gd name="connsiteY29" fmla="*/ 947412 h 1416330"/>
                <a:gd name="connsiteX30" fmla="*/ 1058524 w 1325619"/>
                <a:gd name="connsiteY30" fmla="*/ 1004364 h 1416330"/>
                <a:gd name="connsiteX31" fmla="*/ 1020424 w 1325619"/>
                <a:gd name="connsiteY31" fmla="*/ 1134340 h 1416330"/>
                <a:gd name="connsiteX32" fmla="*/ 908902 w 1325619"/>
                <a:gd name="connsiteY32" fmla="*/ 1193554 h 1416330"/>
                <a:gd name="connsiteX33" fmla="*/ 690859 w 1325619"/>
                <a:gd name="connsiteY33" fmla="*/ 1217922 h 1416330"/>
                <a:gd name="connsiteX34" fmla="*/ 476268 w 1325619"/>
                <a:gd name="connsiteY34" fmla="*/ 1189188 h 1416330"/>
                <a:gd name="connsiteX35" fmla="*/ 355063 w 1325619"/>
                <a:gd name="connsiteY35" fmla="*/ 1145810 h 1416330"/>
                <a:gd name="connsiteX36" fmla="*/ 306247 w 1325619"/>
                <a:gd name="connsiteY36" fmla="*/ 1112711 h 1416330"/>
                <a:gd name="connsiteX37" fmla="*/ 253423 w 1325619"/>
                <a:gd name="connsiteY37" fmla="*/ 989918 h 1416330"/>
                <a:gd name="connsiteX38" fmla="*/ 286681 w 1325619"/>
                <a:gd name="connsiteY38" fmla="*/ 935387 h 1416330"/>
                <a:gd name="connsiteX39" fmla="*/ 322360 w 1325619"/>
                <a:gd name="connsiteY39" fmla="*/ 919829 h 1416330"/>
                <a:gd name="connsiteX40" fmla="*/ 324344 w 1325619"/>
                <a:gd name="connsiteY40" fmla="*/ 934871 h 1416330"/>
                <a:gd name="connsiteX41" fmla="*/ 315693 w 1325619"/>
                <a:gd name="connsiteY41" fmla="*/ 960747 h 1416330"/>
                <a:gd name="connsiteX42" fmla="*/ 323273 w 1325619"/>
                <a:gd name="connsiteY42" fmla="*/ 998847 h 1416330"/>
                <a:gd name="connsiteX43" fmla="*/ 260686 w 1325619"/>
                <a:gd name="connsiteY43" fmla="*/ 587883 h 1416330"/>
                <a:gd name="connsiteX44" fmla="*/ 231238 w 1325619"/>
                <a:gd name="connsiteY44" fmla="*/ 410757 h 1416330"/>
                <a:gd name="connsiteX45" fmla="*/ 223776 w 1325619"/>
                <a:gd name="connsiteY45" fmla="*/ 321183 h 1416330"/>
                <a:gd name="connsiteX46" fmla="*/ 221236 w 1325619"/>
                <a:gd name="connsiteY46" fmla="*/ 235378 h 1416330"/>
                <a:gd name="connsiteX47" fmla="*/ 585409 w 1325619"/>
                <a:gd name="connsiteY47" fmla="*/ 315507 h 1416330"/>
                <a:gd name="connsiteX48" fmla="*/ 669308 w 1325619"/>
                <a:gd name="connsiteY48" fmla="*/ 313999 h 1416330"/>
                <a:gd name="connsiteX49" fmla="*/ 914419 w 1325619"/>
                <a:gd name="connsiteY49" fmla="*/ 286932 h 1416330"/>
                <a:gd name="connsiteX50" fmla="*/ 994310 w 1325619"/>
                <a:gd name="connsiteY50" fmla="*/ 260024 h 1416330"/>
                <a:gd name="connsiteX51" fmla="*/ 1032489 w 1325619"/>
                <a:gd name="connsiteY51" fmla="*/ 334795 h 1416330"/>
                <a:gd name="connsiteX52" fmla="*/ 1011772 w 1325619"/>
                <a:gd name="connsiteY52" fmla="*/ 530574 h 1416330"/>
                <a:gd name="connsiteX53" fmla="*/ 959940 w 1325619"/>
                <a:gd name="connsiteY53" fmla="*/ 801521 h 1416330"/>
                <a:gd name="connsiteX54" fmla="*/ 911799 w 1325619"/>
                <a:gd name="connsiteY54" fmla="*/ 938641 h 1416330"/>
                <a:gd name="connsiteX55" fmla="*/ 822939 w 1325619"/>
                <a:gd name="connsiteY55" fmla="*/ 990870 h 1416330"/>
                <a:gd name="connsiteX56" fmla="*/ 717092 w 1325619"/>
                <a:gd name="connsiteY56" fmla="*/ 1005435 h 1416330"/>
                <a:gd name="connsiteX57" fmla="*/ 536593 w 1325619"/>
                <a:gd name="connsiteY57" fmla="*/ 996426 h 1416330"/>
                <a:gd name="connsiteX58" fmla="*/ 427850 w 1325619"/>
                <a:gd name="connsiteY58" fmla="*/ 968526 h 1416330"/>
                <a:gd name="connsiteX59" fmla="*/ 340100 w 1325619"/>
                <a:gd name="connsiteY59" fmla="*/ 845098 h 1416330"/>
                <a:gd name="connsiteX60" fmla="*/ 309065 w 1325619"/>
                <a:gd name="connsiteY60" fmla="*/ 760841 h 1416330"/>
                <a:gd name="connsiteX61" fmla="*/ 260686 w 1325619"/>
                <a:gd name="connsiteY61" fmla="*/ 587883 h 1416330"/>
                <a:gd name="connsiteX62" fmla="*/ 1047253 w 1325619"/>
                <a:gd name="connsiteY62" fmla="*/ 613481 h 1416330"/>
                <a:gd name="connsiteX63" fmla="*/ 1209496 w 1325619"/>
                <a:gd name="connsiteY63" fmla="*/ 318841 h 1416330"/>
                <a:gd name="connsiteX64" fmla="*/ 1068367 w 1325619"/>
                <a:gd name="connsiteY64" fmla="*/ 290226 h 1416330"/>
                <a:gd name="connsiteX65" fmla="*/ 1067692 w 1325619"/>
                <a:gd name="connsiteY65" fmla="*/ 262405 h 1416330"/>
                <a:gd name="connsiteX66" fmla="*/ 1238944 w 1325619"/>
                <a:gd name="connsiteY66" fmla="*/ 237243 h 1416330"/>
                <a:gd name="connsiteX67" fmla="*/ 1272956 w 1325619"/>
                <a:gd name="connsiteY67" fmla="*/ 400280 h 1416330"/>
                <a:gd name="connsiteX68" fmla="*/ 1186358 w 1325619"/>
                <a:gd name="connsiteY68" fmla="*/ 542004 h 1416330"/>
                <a:gd name="connsiteX69" fmla="*/ 1030386 w 1325619"/>
                <a:gd name="connsiteY69" fmla="*/ 681029 h 1416330"/>
                <a:gd name="connsiteX70" fmla="*/ 1041498 w 1325619"/>
                <a:gd name="connsiteY70" fmla="*/ 616696 h 1416330"/>
                <a:gd name="connsiteX71" fmla="*/ 1047253 w 1325619"/>
                <a:gd name="connsiteY71" fmla="*/ 613481 h 1416330"/>
                <a:gd name="connsiteX72" fmla="*/ 1063842 w 1325619"/>
                <a:gd name="connsiteY72" fmla="*/ 375356 h 1416330"/>
                <a:gd name="connsiteX73" fmla="*/ 1094441 w 1325619"/>
                <a:gd name="connsiteY73" fmla="*/ 308840 h 1416330"/>
                <a:gd name="connsiteX74" fmla="*/ 1167943 w 1325619"/>
                <a:gd name="connsiteY74" fmla="*/ 399922 h 1416330"/>
                <a:gd name="connsiteX75" fmla="*/ 1126072 w 1325619"/>
                <a:gd name="connsiteY75" fmla="*/ 476242 h 1416330"/>
                <a:gd name="connsiteX76" fmla="*/ 1050706 w 1325619"/>
                <a:gd name="connsiteY76" fmla="*/ 554863 h 1416330"/>
                <a:gd name="connsiteX77" fmla="*/ 1063842 w 1325619"/>
                <a:gd name="connsiteY77" fmla="*/ 375356 h 1416330"/>
                <a:gd name="connsiteX78" fmla="*/ 13155 w 1325619"/>
                <a:gd name="connsiteY78" fmla="*/ 1159740 h 1416330"/>
                <a:gd name="connsiteX79" fmla="*/ 614500 w 1325619"/>
                <a:gd name="connsiteY79" fmla="*/ 1414177 h 1416330"/>
                <a:gd name="connsiteX80" fmla="*/ 1251168 w 1325619"/>
                <a:gd name="connsiteY80" fmla="*/ 1155137 h 1416330"/>
                <a:gd name="connsiteX81" fmla="*/ 1010780 w 1325619"/>
                <a:gd name="connsiteY81" fmla="*/ 771279 h 1416330"/>
                <a:gd name="connsiteX82" fmla="*/ 1016932 w 1325619"/>
                <a:gd name="connsiteY82" fmla="*/ 743577 h 1416330"/>
                <a:gd name="connsiteX83" fmla="*/ 1029473 w 1325619"/>
                <a:gd name="connsiteY83" fmla="*/ 738140 h 1416330"/>
                <a:gd name="connsiteX84" fmla="*/ 1304785 w 1325619"/>
                <a:gd name="connsiteY84" fmla="*/ 261413 h 1416330"/>
                <a:gd name="connsiteX85" fmla="*/ 1066978 w 1325619"/>
                <a:gd name="connsiteY85" fmla="*/ 192238 h 1416330"/>
                <a:gd name="connsiteX86" fmla="*/ 1073169 w 1325619"/>
                <a:gd name="connsiteY86" fmla="*/ 168108 h 1416330"/>
                <a:gd name="connsiteX87" fmla="*/ 784244 w 1325619"/>
                <a:gd name="connsiteY87" fmla="*/ 8286 h 1416330"/>
                <a:gd name="connsiteX88" fmla="*/ 725784 w 1325619"/>
                <a:gd name="connsiteY88" fmla="*/ 4317 h 1416330"/>
                <a:gd name="connsiteX89" fmla="*/ 661649 w 1325619"/>
                <a:gd name="connsiteY89" fmla="*/ 71 h 1416330"/>
                <a:gd name="connsiteX90" fmla="*/ 640694 w 1325619"/>
                <a:gd name="connsiteY90" fmla="*/ 21065 h 1416330"/>
                <a:gd name="connsiteX91" fmla="*/ 661649 w 1325619"/>
                <a:gd name="connsiteY91" fmla="*/ 42060 h 1416330"/>
                <a:gd name="connsiteX92" fmla="*/ 721617 w 1325619"/>
                <a:gd name="connsiteY92" fmla="*/ 46068 h 1416330"/>
                <a:gd name="connsiteX93" fmla="*/ 782021 w 1325619"/>
                <a:gd name="connsiteY93" fmla="*/ 50117 h 1416330"/>
                <a:gd name="connsiteX94" fmla="*/ 1031457 w 1325619"/>
                <a:gd name="connsiteY94" fmla="*/ 163861 h 1416330"/>
                <a:gd name="connsiteX95" fmla="*/ 666292 w 1325619"/>
                <a:gd name="connsiteY95" fmla="*/ 272089 h 1416330"/>
                <a:gd name="connsiteX96" fmla="*/ 232230 w 1325619"/>
                <a:gd name="connsiteY96" fmla="*/ 181879 h 1416330"/>
                <a:gd name="connsiteX97" fmla="*/ 230404 w 1325619"/>
                <a:gd name="connsiteY97" fmla="*/ 138223 h 1416330"/>
                <a:gd name="connsiteX98" fmla="*/ 427215 w 1325619"/>
                <a:gd name="connsiteY98" fmla="*/ 57578 h 1416330"/>
                <a:gd name="connsiteX99" fmla="*/ 444638 w 1325619"/>
                <a:gd name="connsiteY99" fmla="*/ 33567 h 1416330"/>
                <a:gd name="connsiteX100" fmla="*/ 420626 w 1325619"/>
                <a:gd name="connsiteY100" fmla="*/ 16104 h 1416330"/>
                <a:gd name="connsiteX101" fmla="*/ 190240 w 1325619"/>
                <a:gd name="connsiteY101" fmla="*/ 126039 h 1416330"/>
                <a:gd name="connsiteX102" fmla="*/ 196749 w 1325619"/>
                <a:gd name="connsiteY102" fmla="*/ 470567 h 1416330"/>
                <a:gd name="connsiteX103" fmla="*/ 232071 w 1325619"/>
                <a:gd name="connsiteY103" fmla="*/ 647811 h 1416330"/>
                <a:gd name="connsiteX104" fmla="*/ 282990 w 1325619"/>
                <a:gd name="connsiteY104" fmla="*/ 812752 h 1416330"/>
                <a:gd name="connsiteX105" fmla="*/ 13155 w 1325619"/>
                <a:gd name="connsiteY105" fmla="*/ 1159740 h 141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1325619" h="1416330">
                  <a:moveTo>
                    <a:pt x="298468" y="855377"/>
                  </a:moveTo>
                  <a:cubicBezTo>
                    <a:pt x="300492" y="860496"/>
                    <a:pt x="302913" y="865418"/>
                    <a:pt x="304977" y="870537"/>
                  </a:cubicBezTo>
                  <a:cubicBezTo>
                    <a:pt x="209489" y="901375"/>
                    <a:pt x="183216" y="1013571"/>
                    <a:pt x="241596" y="1101162"/>
                  </a:cubicBezTo>
                  <a:cubicBezTo>
                    <a:pt x="329901" y="1233758"/>
                    <a:pt x="545999" y="1257649"/>
                    <a:pt x="690859" y="1259872"/>
                  </a:cubicBezTo>
                  <a:cubicBezTo>
                    <a:pt x="826034" y="1261936"/>
                    <a:pt x="1018996" y="1246934"/>
                    <a:pt x="1090473" y="1110290"/>
                  </a:cubicBezTo>
                  <a:cubicBezTo>
                    <a:pt x="1141590" y="1012698"/>
                    <a:pt x="1089441" y="893199"/>
                    <a:pt x="979030" y="885896"/>
                  </a:cubicBezTo>
                  <a:cubicBezTo>
                    <a:pt x="986690" y="860933"/>
                    <a:pt x="993715" y="835771"/>
                    <a:pt x="1000382" y="810411"/>
                  </a:cubicBezTo>
                  <a:cubicBezTo>
                    <a:pt x="1003398" y="812157"/>
                    <a:pt x="1006891" y="813387"/>
                    <a:pt x="1011415" y="813030"/>
                  </a:cubicBezTo>
                  <a:cubicBezTo>
                    <a:pt x="1275734" y="793147"/>
                    <a:pt x="1278552" y="1120609"/>
                    <a:pt x="1124167" y="1255784"/>
                  </a:cubicBezTo>
                  <a:cubicBezTo>
                    <a:pt x="987245" y="1375601"/>
                    <a:pt x="786546" y="1381475"/>
                    <a:pt x="614500" y="1372227"/>
                  </a:cubicBezTo>
                  <a:cubicBezTo>
                    <a:pt x="461584" y="1364012"/>
                    <a:pt x="219411" y="1353773"/>
                    <a:pt x="104674" y="1234432"/>
                  </a:cubicBezTo>
                  <a:cubicBezTo>
                    <a:pt x="-48480" y="1075047"/>
                    <a:pt x="97094" y="840772"/>
                    <a:pt x="298468" y="855377"/>
                  </a:cubicBezTo>
                  <a:close/>
                  <a:moveTo>
                    <a:pt x="361095" y="969478"/>
                  </a:moveTo>
                  <a:cubicBezTo>
                    <a:pt x="374470" y="983528"/>
                    <a:pt x="390067" y="996267"/>
                    <a:pt x="408561" y="1005793"/>
                  </a:cubicBezTo>
                  <a:cubicBezTo>
                    <a:pt x="447257" y="1025795"/>
                    <a:pt x="490556" y="1033137"/>
                    <a:pt x="531593" y="1038058"/>
                  </a:cubicBezTo>
                  <a:cubicBezTo>
                    <a:pt x="584774" y="1044448"/>
                    <a:pt x="638551" y="1047623"/>
                    <a:pt x="692248" y="1047623"/>
                  </a:cubicBezTo>
                  <a:cubicBezTo>
                    <a:pt x="718164" y="1047623"/>
                    <a:pt x="744040" y="1046829"/>
                    <a:pt x="769837" y="1045361"/>
                  </a:cubicBezTo>
                  <a:cubicBezTo>
                    <a:pt x="816549" y="1042662"/>
                    <a:pt x="878105" y="1034367"/>
                    <a:pt x="922951" y="1000514"/>
                  </a:cubicBezTo>
                  <a:cubicBezTo>
                    <a:pt x="900052" y="1037661"/>
                    <a:pt x="848339" y="1064133"/>
                    <a:pt x="799523" y="1077865"/>
                  </a:cubicBezTo>
                  <a:cubicBezTo>
                    <a:pt x="721934" y="1099812"/>
                    <a:pt x="636447" y="1089057"/>
                    <a:pt x="553818" y="1078738"/>
                  </a:cubicBezTo>
                  <a:lnTo>
                    <a:pt x="542705" y="1077349"/>
                  </a:lnTo>
                  <a:cubicBezTo>
                    <a:pt x="475078" y="1068935"/>
                    <a:pt x="365064" y="1043654"/>
                    <a:pt x="361095" y="969478"/>
                  </a:cubicBezTo>
                  <a:close/>
                  <a:moveTo>
                    <a:pt x="323273" y="998847"/>
                  </a:moveTo>
                  <a:cubicBezTo>
                    <a:pt x="329782" y="1020715"/>
                    <a:pt x="342958" y="1039448"/>
                    <a:pt x="359944" y="1054568"/>
                  </a:cubicBezTo>
                  <a:cubicBezTo>
                    <a:pt x="407331" y="1096796"/>
                    <a:pt x="476467" y="1111361"/>
                    <a:pt x="537546" y="1118942"/>
                  </a:cubicBezTo>
                  <a:lnTo>
                    <a:pt x="548619" y="1120331"/>
                  </a:lnTo>
                  <a:cubicBezTo>
                    <a:pt x="595331" y="1126204"/>
                    <a:pt x="645615" y="1132515"/>
                    <a:pt x="696018" y="1132515"/>
                  </a:cubicBezTo>
                  <a:cubicBezTo>
                    <a:pt x="734753" y="1132515"/>
                    <a:pt x="773568" y="1128784"/>
                    <a:pt x="810914" y="1118267"/>
                  </a:cubicBezTo>
                  <a:cubicBezTo>
                    <a:pt x="891043" y="1095685"/>
                    <a:pt x="1024274" y="1014127"/>
                    <a:pt x="970537" y="911773"/>
                  </a:cubicBezTo>
                  <a:cubicBezTo>
                    <a:pt x="1002485" y="917607"/>
                    <a:pt x="1016535" y="936260"/>
                    <a:pt x="1028044" y="947412"/>
                  </a:cubicBezTo>
                  <a:cubicBezTo>
                    <a:pt x="1044594" y="963406"/>
                    <a:pt x="1054158" y="981663"/>
                    <a:pt x="1058524" y="1004364"/>
                  </a:cubicBezTo>
                  <a:cubicBezTo>
                    <a:pt x="1067057" y="1048734"/>
                    <a:pt x="1052492" y="1102074"/>
                    <a:pt x="1020424" y="1134340"/>
                  </a:cubicBezTo>
                  <a:cubicBezTo>
                    <a:pt x="990738" y="1164146"/>
                    <a:pt x="948113" y="1181926"/>
                    <a:pt x="908902" y="1193554"/>
                  </a:cubicBezTo>
                  <a:cubicBezTo>
                    <a:pt x="839211" y="1214192"/>
                    <a:pt x="763249" y="1218914"/>
                    <a:pt x="690859" y="1217922"/>
                  </a:cubicBezTo>
                  <a:cubicBezTo>
                    <a:pt x="618746" y="1216930"/>
                    <a:pt x="546119" y="1207286"/>
                    <a:pt x="476268" y="1189188"/>
                  </a:cubicBezTo>
                  <a:cubicBezTo>
                    <a:pt x="435628" y="1178711"/>
                    <a:pt x="391853" y="1165971"/>
                    <a:pt x="355063" y="1145810"/>
                  </a:cubicBezTo>
                  <a:cubicBezTo>
                    <a:pt x="338791" y="1134777"/>
                    <a:pt x="322519" y="1123744"/>
                    <a:pt x="306247" y="1112711"/>
                  </a:cubicBezTo>
                  <a:cubicBezTo>
                    <a:pt x="270012" y="1088144"/>
                    <a:pt x="246438" y="1032740"/>
                    <a:pt x="253423" y="989918"/>
                  </a:cubicBezTo>
                  <a:cubicBezTo>
                    <a:pt x="257034" y="967851"/>
                    <a:pt x="268742" y="948682"/>
                    <a:pt x="286681" y="935387"/>
                  </a:cubicBezTo>
                  <a:cubicBezTo>
                    <a:pt x="292555" y="931021"/>
                    <a:pt x="315018" y="915344"/>
                    <a:pt x="322360" y="919829"/>
                  </a:cubicBezTo>
                  <a:cubicBezTo>
                    <a:pt x="326448" y="922330"/>
                    <a:pt x="326131" y="928203"/>
                    <a:pt x="324344" y="934871"/>
                  </a:cubicBezTo>
                  <a:cubicBezTo>
                    <a:pt x="321725" y="944475"/>
                    <a:pt x="315931" y="955707"/>
                    <a:pt x="315693" y="960747"/>
                  </a:cubicBezTo>
                  <a:cubicBezTo>
                    <a:pt x="314978" y="972336"/>
                    <a:pt x="319939" y="987616"/>
                    <a:pt x="323273" y="998847"/>
                  </a:cubicBezTo>
                  <a:close/>
                  <a:moveTo>
                    <a:pt x="260686" y="587883"/>
                  </a:moveTo>
                  <a:cubicBezTo>
                    <a:pt x="247708" y="529383"/>
                    <a:pt x="237865" y="470249"/>
                    <a:pt x="231238" y="410757"/>
                  </a:cubicBezTo>
                  <a:cubicBezTo>
                    <a:pt x="227943" y="380952"/>
                    <a:pt x="225443" y="351107"/>
                    <a:pt x="223776" y="321183"/>
                  </a:cubicBezTo>
                  <a:cubicBezTo>
                    <a:pt x="223022" y="308006"/>
                    <a:pt x="229412" y="242998"/>
                    <a:pt x="221236" y="235378"/>
                  </a:cubicBezTo>
                  <a:cubicBezTo>
                    <a:pt x="296127" y="304673"/>
                    <a:pt x="468490" y="315507"/>
                    <a:pt x="585409" y="315507"/>
                  </a:cubicBezTo>
                  <a:cubicBezTo>
                    <a:pt x="619262" y="315507"/>
                    <a:pt x="648433" y="314595"/>
                    <a:pt x="669308" y="313999"/>
                  </a:cubicBezTo>
                  <a:cubicBezTo>
                    <a:pt x="751144" y="311459"/>
                    <a:pt x="834567" y="306260"/>
                    <a:pt x="914419" y="286932"/>
                  </a:cubicBezTo>
                  <a:cubicBezTo>
                    <a:pt x="942041" y="280304"/>
                    <a:pt x="967362" y="267604"/>
                    <a:pt x="994310" y="260024"/>
                  </a:cubicBezTo>
                  <a:cubicBezTo>
                    <a:pt x="1050309" y="244308"/>
                    <a:pt x="1040585" y="299037"/>
                    <a:pt x="1032489" y="334795"/>
                  </a:cubicBezTo>
                  <a:cubicBezTo>
                    <a:pt x="1018122" y="398335"/>
                    <a:pt x="1019630" y="465606"/>
                    <a:pt x="1011772" y="530574"/>
                  </a:cubicBezTo>
                  <a:cubicBezTo>
                    <a:pt x="1000739" y="621935"/>
                    <a:pt x="983475" y="712541"/>
                    <a:pt x="959940" y="801521"/>
                  </a:cubicBezTo>
                  <a:cubicBezTo>
                    <a:pt x="947518" y="848630"/>
                    <a:pt x="937596" y="896493"/>
                    <a:pt x="911799" y="938641"/>
                  </a:cubicBezTo>
                  <a:cubicBezTo>
                    <a:pt x="890686" y="973209"/>
                    <a:pt x="859888" y="978646"/>
                    <a:pt x="822939" y="990870"/>
                  </a:cubicBezTo>
                  <a:cubicBezTo>
                    <a:pt x="788411" y="1002300"/>
                    <a:pt x="753248" y="1004761"/>
                    <a:pt x="717092" y="1005435"/>
                  </a:cubicBezTo>
                  <a:cubicBezTo>
                    <a:pt x="656847" y="1006586"/>
                    <a:pt x="596482" y="1003610"/>
                    <a:pt x="536593" y="996426"/>
                  </a:cubicBezTo>
                  <a:cubicBezTo>
                    <a:pt x="499486" y="991981"/>
                    <a:pt x="460632" y="985512"/>
                    <a:pt x="427850" y="968526"/>
                  </a:cubicBezTo>
                  <a:cubicBezTo>
                    <a:pt x="380264" y="943999"/>
                    <a:pt x="355182" y="894112"/>
                    <a:pt x="340100" y="845098"/>
                  </a:cubicBezTo>
                  <a:cubicBezTo>
                    <a:pt x="331409" y="816642"/>
                    <a:pt x="318629" y="789059"/>
                    <a:pt x="309065" y="760841"/>
                  </a:cubicBezTo>
                  <a:cubicBezTo>
                    <a:pt x="289856" y="704088"/>
                    <a:pt x="273703" y="646303"/>
                    <a:pt x="260686" y="587883"/>
                  </a:cubicBezTo>
                  <a:close/>
                  <a:moveTo>
                    <a:pt x="1047253" y="613481"/>
                  </a:moveTo>
                  <a:cubicBezTo>
                    <a:pt x="1122580" y="548592"/>
                    <a:pt x="1253390" y="434530"/>
                    <a:pt x="1209496" y="318841"/>
                  </a:cubicBezTo>
                  <a:cubicBezTo>
                    <a:pt x="1183143" y="249388"/>
                    <a:pt x="1108491" y="249229"/>
                    <a:pt x="1068367" y="290226"/>
                  </a:cubicBezTo>
                  <a:cubicBezTo>
                    <a:pt x="1068367" y="280939"/>
                    <a:pt x="1067851" y="271692"/>
                    <a:pt x="1067692" y="262405"/>
                  </a:cubicBezTo>
                  <a:cubicBezTo>
                    <a:pt x="1109602" y="188904"/>
                    <a:pt x="1166593" y="180053"/>
                    <a:pt x="1238944" y="237243"/>
                  </a:cubicBezTo>
                  <a:cubicBezTo>
                    <a:pt x="1279385" y="284749"/>
                    <a:pt x="1290696" y="339082"/>
                    <a:pt x="1272956" y="400280"/>
                  </a:cubicBezTo>
                  <a:cubicBezTo>
                    <a:pt x="1259978" y="453937"/>
                    <a:pt x="1223267" y="503071"/>
                    <a:pt x="1186358" y="542004"/>
                  </a:cubicBezTo>
                  <a:cubicBezTo>
                    <a:pt x="1138455" y="592566"/>
                    <a:pt x="1082694" y="635032"/>
                    <a:pt x="1030386" y="681029"/>
                  </a:cubicBezTo>
                  <a:cubicBezTo>
                    <a:pt x="1034553" y="659678"/>
                    <a:pt x="1038006" y="638207"/>
                    <a:pt x="1041498" y="616696"/>
                  </a:cubicBezTo>
                  <a:cubicBezTo>
                    <a:pt x="1043443" y="615862"/>
                    <a:pt x="1045387" y="615069"/>
                    <a:pt x="1047253" y="613481"/>
                  </a:cubicBezTo>
                  <a:close/>
                  <a:moveTo>
                    <a:pt x="1063842" y="375356"/>
                  </a:moveTo>
                  <a:cubicBezTo>
                    <a:pt x="1064477" y="348011"/>
                    <a:pt x="1065231" y="322691"/>
                    <a:pt x="1094441" y="308840"/>
                  </a:cubicBezTo>
                  <a:cubicBezTo>
                    <a:pt x="1155362" y="279868"/>
                    <a:pt x="1183818" y="352496"/>
                    <a:pt x="1167943" y="399922"/>
                  </a:cubicBezTo>
                  <a:cubicBezTo>
                    <a:pt x="1159529" y="428180"/>
                    <a:pt x="1143654" y="453025"/>
                    <a:pt x="1126072" y="476242"/>
                  </a:cubicBezTo>
                  <a:cubicBezTo>
                    <a:pt x="1104046" y="505333"/>
                    <a:pt x="1077892" y="530653"/>
                    <a:pt x="1050706" y="554863"/>
                  </a:cubicBezTo>
                  <a:cubicBezTo>
                    <a:pt x="1058484" y="495292"/>
                    <a:pt x="1062334" y="436038"/>
                    <a:pt x="1063842" y="375356"/>
                  </a:cubicBezTo>
                  <a:close/>
                  <a:moveTo>
                    <a:pt x="13155" y="1159740"/>
                  </a:moveTo>
                  <a:cubicBezTo>
                    <a:pt x="86140" y="1387944"/>
                    <a:pt x="417015" y="1403978"/>
                    <a:pt x="614500" y="1414177"/>
                  </a:cubicBezTo>
                  <a:cubicBezTo>
                    <a:pt x="843219" y="1426044"/>
                    <a:pt x="1146234" y="1397389"/>
                    <a:pt x="1251168" y="1155137"/>
                  </a:cubicBezTo>
                  <a:cubicBezTo>
                    <a:pt x="1328241" y="977218"/>
                    <a:pt x="1221402" y="755285"/>
                    <a:pt x="1010780" y="771279"/>
                  </a:cubicBezTo>
                  <a:cubicBezTo>
                    <a:pt x="1013003" y="762111"/>
                    <a:pt x="1014868" y="752824"/>
                    <a:pt x="1016932" y="743577"/>
                  </a:cubicBezTo>
                  <a:cubicBezTo>
                    <a:pt x="1021218" y="743299"/>
                    <a:pt x="1025544" y="741870"/>
                    <a:pt x="1029473" y="738140"/>
                  </a:cubicBezTo>
                  <a:cubicBezTo>
                    <a:pt x="1151274" y="622054"/>
                    <a:pt x="1398766" y="466320"/>
                    <a:pt x="1304785" y="261413"/>
                  </a:cubicBezTo>
                  <a:cubicBezTo>
                    <a:pt x="1259145" y="161917"/>
                    <a:pt x="1138971" y="131754"/>
                    <a:pt x="1066978" y="192238"/>
                  </a:cubicBezTo>
                  <a:cubicBezTo>
                    <a:pt x="1069994" y="184538"/>
                    <a:pt x="1072296" y="176601"/>
                    <a:pt x="1073169" y="168108"/>
                  </a:cubicBezTo>
                  <a:cubicBezTo>
                    <a:pt x="1081900" y="82700"/>
                    <a:pt x="985380" y="28963"/>
                    <a:pt x="784244" y="8286"/>
                  </a:cubicBezTo>
                  <a:cubicBezTo>
                    <a:pt x="764876" y="8286"/>
                    <a:pt x="745866" y="6381"/>
                    <a:pt x="725784" y="4317"/>
                  </a:cubicBezTo>
                  <a:cubicBezTo>
                    <a:pt x="705146" y="2293"/>
                    <a:pt x="683834" y="71"/>
                    <a:pt x="661649" y="71"/>
                  </a:cubicBezTo>
                  <a:cubicBezTo>
                    <a:pt x="650060" y="71"/>
                    <a:pt x="640694" y="9477"/>
                    <a:pt x="640694" y="21065"/>
                  </a:cubicBezTo>
                  <a:cubicBezTo>
                    <a:pt x="640694" y="32654"/>
                    <a:pt x="650060" y="42060"/>
                    <a:pt x="661649" y="42060"/>
                  </a:cubicBezTo>
                  <a:cubicBezTo>
                    <a:pt x="681691" y="42060"/>
                    <a:pt x="701059" y="44005"/>
                    <a:pt x="721617" y="46068"/>
                  </a:cubicBezTo>
                  <a:cubicBezTo>
                    <a:pt x="741818" y="48093"/>
                    <a:pt x="763685" y="49521"/>
                    <a:pt x="782021" y="50117"/>
                  </a:cubicBezTo>
                  <a:cubicBezTo>
                    <a:pt x="946169" y="67103"/>
                    <a:pt x="1037093" y="108576"/>
                    <a:pt x="1031457" y="163861"/>
                  </a:cubicBezTo>
                  <a:cubicBezTo>
                    <a:pt x="1028481" y="193150"/>
                    <a:pt x="987047" y="262247"/>
                    <a:pt x="666292" y="272089"/>
                  </a:cubicBezTo>
                  <a:cubicBezTo>
                    <a:pt x="347959" y="282209"/>
                    <a:pt x="254494" y="228472"/>
                    <a:pt x="232230" y="181879"/>
                  </a:cubicBezTo>
                  <a:cubicBezTo>
                    <a:pt x="221633" y="159734"/>
                    <a:pt x="226118" y="146359"/>
                    <a:pt x="230404" y="138223"/>
                  </a:cubicBezTo>
                  <a:cubicBezTo>
                    <a:pt x="248660" y="103457"/>
                    <a:pt x="318550" y="74802"/>
                    <a:pt x="427215" y="57578"/>
                  </a:cubicBezTo>
                  <a:cubicBezTo>
                    <a:pt x="438645" y="55713"/>
                    <a:pt x="446423" y="44997"/>
                    <a:pt x="444638" y="33567"/>
                  </a:cubicBezTo>
                  <a:cubicBezTo>
                    <a:pt x="442812" y="22137"/>
                    <a:pt x="432255" y="14517"/>
                    <a:pt x="420626" y="16104"/>
                  </a:cubicBezTo>
                  <a:cubicBezTo>
                    <a:pt x="346292" y="26304"/>
                    <a:pt x="225165" y="47974"/>
                    <a:pt x="190240" y="126039"/>
                  </a:cubicBezTo>
                  <a:cubicBezTo>
                    <a:pt x="146068" y="224742"/>
                    <a:pt x="182065" y="368847"/>
                    <a:pt x="196749" y="470567"/>
                  </a:cubicBezTo>
                  <a:cubicBezTo>
                    <a:pt x="205401" y="530217"/>
                    <a:pt x="217188" y="589431"/>
                    <a:pt x="232071" y="647811"/>
                  </a:cubicBezTo>
                  <a:cubicBezTo>
                    <a:pt x="236317" y="664480"/>
                    <a:pt x="270211" y="812475"/>
                    <a:pt x="282990" y="812752"/>
                  </a:cubicBezTo>
                  <a:cubicBezTo>
                    <a:pt x="100626" y="808546"/>
                    <a:pt x="-45543" y="976225"/>
                    <a:pt x="13155" y="115974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n-L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LT"/>
            </a:p>
          </p:txBody>
        </p:sp>
        <p:sp>
          <p:nvSpPr>
            <p:cNvPr id="115" name="Freeform 90">
              <a:extLst>
                <a:ext uri="{FF2B5EF4-FFF2-40B4-BE49-F238E27FC236}">
                  <a16:creationId xmlns:a16="http://schemas.microsoft.com/office/drawing/2014/main" id="{0AED7277-225C-410C-B82F-396F6492A711}"/>
                </a:ext>
              </a:extLst>
            </p:cNvPr>
            <p:cNvSpPr/>
            <p:nvPr/>
          </p:nvSpPr>
          <p:spPr>
            <a:xfrm>
              <a:off x="9466815" y="3686776"/>
              <a:ext cx="394997" cy="1114173"/>
            </a:xfrm>
            <a:custGeom>
              <a:avLst/>
              <a:gdLst>
                <a:gd name="connsiteX0" fmla="*/ 236926 w 394997"/>
                <a:gd name="connsiteY0" fmla="*/ 668289 h 1114173"/>
                <a:gd name="connsiteX1" fmla="*/ 218312 w 394997"/>
                <a:gd name="connsiteY1" fmla="*/ 1037026 h 1114173"/>
                <a:gd name="connsiteX2" fmla="*/ 120522 w 394997"/>
                <a:gd name="connsiteY2" fmla="*/ 426790 h 1114173"/>
                <a:gd name="connsiteX3" fmla="*/ 334875 w 394997"/>
                <a:gd name="connsiteY3" fmla="*/ 117942 h 1114173"/>
                <a:gd name="connsiteX4" fmla="*/ 236926 w 394997"/>
                <a:gd name="connsiteY4" fmla="*/ 668289 h 1114173"/>
                <a:gd name="connsiteX5" fmla="*/ 327691 w 394997"/>
                <a:gd name="connsiteY5" fmla="*/ 507 h 1114173"/>
                <a:gd name="connsiteX6" fmla="*/ 302093 w 394997"/>
                <a:gd name="connsiteY6" fmla="*/ 34241 h 1114173"/>
                <a:gd name="connsiteX7" fmla="*/ 117149 w 394997"/>
                <a:gd name="connsiteY7" fmla="*/ 361306 h 1114173"/>
                <a:gd name="connsiteX8" fmla="*/ 3166 w 394997"/>
                <a:gd name="connsiteY8" fmla="*/ 623005 h 1114173"/>
                <a:gd name="connsiteX9" fmla="*/ 221130 w 394997"/>
                <a:gd name="connsiteY9" fmla="*/ 1099454 h 1114173"/>
                <a:gd name="connsiteX10" fmla="*/ 232997 w 394997"/>
                <a:gd name="connsiteY10" fmla="*/ 1106836 h 1114173"/>
                <a:gd name="connsiteX11" fmla="*/ 279431 w 394997"/>
                <a:gd name="connsiteY11" fmla="*/ 1107908 h 1114173"/>
                <a:gd name="connsiteX12" fmla="*/ 242006 w 394997"/>
                <a:gd name="connsiteY12" fmla="*/ 978765 h 1114173"/>
                <a:gd name="connsiteX13" fmla="*/ 240815 w 394997"/>
                <a:gd name="connsiteY13" fmla="*/ 807195 h 1114173"/>
                <a:gd name="connsiteX14" fmla="*/ 360513 w 394997"/>
                <a:gd name="connsiteY14" fmla="*/ 468780 h 1114173"/>
                <a:gd name="connsiteX15" fmla="*/ 392461 w 394997"/>
                <a:gd name="connsiteY15" fmla="*/ 205850 h 1114173"/>
                <a:gd name="connsiteX16" fmla="*/ 327691 w 394997"/>
                <a:gd name="connsiteY16" fmla="*/ 507 h 111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4997" h="1114173">
                  <a:moveTo>
                    <a:pt x="236926" y="668289"/>
                  </a:moveTo>
                  <a:cubicBezTo>
                    <a:pt x="192198" y="788185"/>
                    <a:pt x="169219" y="919948"/>
                    <a:pt x="218312" y="1037026"/>
                  </a:cubicBezTo>
                  <a:cubicBezTo>
                    <a:pt x="34162" y="888594"/>
                    <a:pt x="-14058" y="628840"/>
                    <a:pt x="120522" y="426790"/>
                  </a:cubicBezTo>
                  <a:cubicBezTo>
                    <a:pt x="191206" y="320706"/>
                    <a:pt x="293600" y="233790"/>
                    <a:pt x="334875" y="117942"/>
                  </a:cubicBezTo>
                  <a:cubicBezTo>
                    <a:pt x="380436" y="309077"/>
                    <a:pt x="308205" y="477313"/>
                    <a:pt x="236926" y="668289"/>
                  </a:cubicBezTo>
                  <a:close/>
                  <a:moveTo>
                    <a:pt x="327691" y="507"/>
                  </a:moveTo>
                  <a:cubicBezTo>
                    <a:pt x="313404" y="4753"/>
                    <a:pt x="304236" y="19477"/>
                    <a:pt x="302093" y="34241"/>
                  </a:cubicBezTo>
                  <a:cubicBezTo>
                    <a:pt x="281693" y="172076"/>
                    <a:pt x="202080" y="252324"/>
                    <a:pt x="117149" y="361306"/>
                  </a:cubicBezTo>
                  <a:cubicBezTo>
                    <a:pt x="56625" y="438974"/>
                    <a:pt x="15271" y="524422"/>
                    <a:pt x="3166" y="623005"/>
                  </a:cubicBezTo>
                  <a:cubicBezTo>
                    <a:pt x="-18225" y="797591"/>
                    <a:pt x="69960" y="1001982"/>
                    <a:pt x="221130" y="1099454"/>
                  </a:cubicBezTo>
                  <a:cubicBezTo>
                    <a:pt x="225020" y="1101994"/>
                    <a:pt x="228988" y="1104455"/>
                    <a:pt x="232997" y="1106836"/>
                  </a:cubicBezTo>
                  <a:cubicBezTo>
                    <a:pt x="247086" y="1115210"/>
                    <a:pt x="266096" y="1117472"/>
                    <a:pt x="279431" y="1107908"/>
                  </a:cubicBezTo>
                  <a:cubicBezTo>
                    <a:pt x="309514" y="1086278"/>
                    <a:pt x="249586" y="1007340"/>
                    <a:pt x="242006" y="978765"/>
                  </a:cubicBezTo>
                  <a:cubicBezTo>
                    <a:pt x="227123" y="922567"/>
                    <a:pt x="229584" y="863790"/>
                    <a:pt x="240815" y="807195"/>
                  </a:cubicBezTo>
                  <a:cubicBezTo>
                    <a:pt x="264152" y="689164"/>
                    <a:pt x="322452" y="582088"/>
                    <a:pt x="360513" y="468780"/>
                  </a:cubicBezTo>
                  <a:cubicBezTo>
                    <a:pt x="388850" y="384325"/>
                    <a:pt x="400597" y="294671"/>
                    <a:pt x="392461" y="205850"/>
                  </a:cubicBezTo>
                  <a:cubicBezTo>
                    <a:pt x="389366" y="172115"/>
                    <a:pt x="366625" y="-11043"/>
                    <a:pt x="327691" y="50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n-L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LT"/>
            </a:p>
          </p:txBody>
        </p:sp>
        <p:sp>
          <p:nvSpPr>
            <p:cNvPr id="116" name="Freeform 91">
              <a:extLst>
                <a:ext uri="{FF2B5EF4-FFF2-40B4-BE49-F238E27FC236}">
                  <a16:creationId xmlns:a16="http://schemas.microsoft.com/office/drawing/2014/main" id="{2319C6B9-1AB9-4B3B-A3FA-1B868DAB5ED3}"/>
                </a:ext>
              </a:extLst>
            </p:cNvPr>
            <p:cNvSpPr/>
            <p:nvPr/>
          </p:nvSpPr>
          <p:spPr>
            <a:xfrm>
              <a:off x="9717170" y="4081509"/>
              <a:ext cx="252150" cy="512904"/>
            </a:xfrm>
            <a:custGeom>
              <a:avLst/>
              <a:gdLst>
                <a:gd name="connsiteX0" fmla="*/ 203200 w 252150"/>
                <a:gd name="connsiteY0" fmla="*/ 112075 h 512904"/>
                <a:gd name="connsiteX1" fmla="*/ 49728 w 252150"/>
                <a:gd name="connsiteY1" fmla="*/ 460532 h 512904"/>
                <a:gd name="connsiteX2" fmla="*/ 203200 w 252150"/>
                <a:gd name="connsiteY2" fmla="*/ 112075 h 512904"/>
                <a:gd name="connsiteX3" fmla="*/ 5080 w 252150"/>
                <a:gd name="connsiteY3" fmla="*/ 450293 h 512904"/>
                <a:gd name="connsiteX4" fmla="*/ 39211 w 252150"/>
                <a:gd name="connsiteY4" fmla="*/ 499267 h 512904"/>
                <a:gd name="connsiteX5" fmla="*/ 79255 w 252150"/>
                <a:gd name="connsiteY5" fmla="*/ 510380 h 512904"/>
                <a:gd name="connsiteX6" fmla="*/ 141208 w 252150"/>
                <a:gd name="connsiteY6" fmla="*/ 367663 h 512904"/>
                <a:gd name="connsiteX7" fmla="*/ 234077 w 252150"/>
                <a:gd name="connsiteY7" fmla="*/ 228003 h 512904"/>
                <a:gd name="connsiteX8" fmla="*/ 227012 w 252150"/>
                <a:gd name="connsiteY8" fmla="*/ 21231 h 512904"/>
                <a:gd name="connsiteX9" fmla="*/ 182007 w 252150"/>
                <a:gd name="connsiteY9" fmla="*/ 45916 h 512904"/>
                <a:gd name="connsiteX10" fmla="*/ 120888 w 252150"/>
                <a:gd name="connsiteY10" fmla="*/ 160534 h 512904"/>
                <a:gd name="connsiteX11" fmla="*/ 56594 w 252150"/>
                <a:gd name="connsiteY11" fmla="*/ 259912 h 512904"/>
                <a:gd name="connsiteX12" fmla="*/ 5080 w 252150"/>
                <a:gd name="connsiteY12" fmla="*/ 450293 h 51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2150" h="512904">
                  <a:moveTo>
                    <a:pt x="203200" y="112075"/>
                  </a:moveTo>
                  <a:cubicBezTo>
                    <a:pt x="222924" y="248918"/>
                    <a:pt x="80764" y="331786"/>
                    <a:pt x="49728" y="460532"/>
                  </a:cubicBezTo>
                  <a:cubicBezTo>
                    <a:pt x="29567" y="333969"/>
                    <a:pt x="146288" y="227328"/>
                    <a:pt x="203200" y="112075"/>
                  </a:cubicBezTo>
                  <a:close/>
                  <a:moveTo>
                    <a:pt x="5080" y="450293"/>
                  </a:moveTo>
                  <a:cubicBezTo>
                    <a:pt x="8929" y="462874"/>
                    <a:pt x="22661" y="484980"/>
                    <a:pt x="39211" y="499267"/>
                  </a:cubicBezTo>
                  <a:cubicBezTo>
                    <a:pt x="51990" y="510340"/>
                    <a:pt x="66436" y="516730"/>
                    <a:pt x="79255" y="510380"/>
                  </a:cubicBezTo>
                  <a:cubicBezTo>
                    <a:pt x="100369" y="499942"/>
                    <a:pt x="123269" y="392468"/>
                    <a:pt x="141208" y="367663"/>
                  </a:cubicBezTo>
                  <a:cubicBezTo>
                    <a:pt x="174029" y="322340"/>
                    <a:pt x="213399" y="280946"/>
                    <a:pt x="234077" y="228003"/>
                  </a:cubicBezTo>
                  <a:cubicBezTo>
                    <a:pt x="255666" y="172718"/>
                    <a:pt x="263049" y="72031"/>
                    <a:pt x="227012" y="21231"/>
                  </a:cubicBezTo>
                  <a:cubicBezTo>
                    <a:pt x="193794" y="-25680"/>
                    <a:pt x="193238" y="15397"/>
                    <a:pt x="182007" y="45916"/>
                  </a:cubicBezTo>
                  <a:cubicBezTo>
                    <a:pt x="168275" y="83302"/>
                    <a:pt x="142160" y="126403"/>
                    <a:pt x="120888" y="160534"/>
                  </a:cubicBezTo>
                  <a:cubicBezTo>
                    <a:pt x="100012" y="193991"/>
                    <a:pt x="77509" y="226495"/>
                    <a:pt x="56594" y="259912"/>
                  </a:cubicBezTo>
                  <a:cubicBezTo>
                    <a:pt x="24447" y="311188"/>
                    <a:pt x="-13971" y="388182"/>
                    <a:pt x="5080" y="45029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n-L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LT"/>
            </a:p>
          </p:txBody>
        </p:sp>
        <p:sp>
          <p:nvSpPr>
            <p:cNvPr id="117" name="Freeform 92">
              <a:extLst>
                <a:ext uri="{FF2B5EF4-FFF2-40B4-BE49-F238E27FC236}">
                  <a16:creationId xmlns:a16="http://schemas.microsoft.com/office/drawing/2014/main" id="{DE4CF8B2-0C4E-47EA-A9A4-B34E8D9763B5}"/>
                </a:ext>
              </a:extLst>
            </p:cNvPr>
            <p:cNvSpPr/>
            <p:nvPr/>
          </p:nvSpPr>
          <p:spPr>
            <a:xfrm>
              <a:off x="9378003" y="4714080"/>
              <a:ext cx="644030" cy="181705"/>
            </a:xfrm>
            <a:custGeom>
              <a:avLst/>
              <a:gdLst>
                <a:gd name="connsiteX0" fmla="*/ 54357 w 644030"/>
                <a:gd name="connsiteY0" fmla="*/ 41795 h 181705"/>
                <a:gd name="connsiteX1" fmla="*/ 72851 w 644030"/>
                <a:gd name="connsiteY1" fmla="*/ 18617 h 181705"/>
                <a:gd name="connsiteX2" fmla="*/ 49714 w 644030"/>
                <a:gd name="connsiteY2" fmla="*/ 123 h 181705"/>
                <a:gd name="connsiteX3" fmla="*/ 6692 w 644030"/>
                <a:gd name="connsiteY3" fmla="*/ 32548 h 181705"/>
                <a:gd name="connsiteX4" fmla="*/ 11376 w 644030"/>
                <a:gd name="connsiteY4" fmla="*/ 103112 h 181705"/>
                <a:gd name="connsiteX5" fmla="*/ 100117 w 644030"/>
                <a:gd name="connsiteY5" fmla="*/ 153476 h 181705"/>
                <a:gd name="connsiteX6" fmla="*/ 338440 w 644030"/>
                <a:gd name="connsiteY6" fmla="*/ 181733 h 181705"/>
                <a:gd name="connsiteX7" fmla="*/ 523980 w 644030"/>
                <a:gd name="connsiteY7" fmla="*/ 164628 h 181705"/>
                <a:gd name="connsiteX8" fmla="*/ 642407 w 644030"/>
                <a:gd name="connsiteY8" fmla="*/ 91166 h 181705"/>
                <a:gd name="connsiteX9" fmla="*/ 631136 w 644030"/>
                <a:gd name="connsiteY9" fmla="*/ 63782 h 181705"/>
                <a:gd name="connsiteX10" fmla="*/ 603712 w 644030"/>
                <a:gd name="connsiteY10" fmla="*/ 75053 h 181705"/>
                <a:gd name="connsiteX11" fmla="*/ 516241 w 644030"/>
                <a:gd name="connsiteY11" fmla="*/ 123393 h 181705"/>
                <a:gd name="connsiteX12" fmla="*/ 109999 w 644030"/>
                <a:gd name="connsiteY12" fmla="*/ 112677 h 181705"/>
                <a:gd name="connsiteX13" fmla="*/ 46221 w 644030"/>
                <a:gd name="connsiteY13" fmla="*/ 79776 h 181705"/>
                <a:gd name="connsiteX14" fmla="*/ 44713 w 644030"/>
                <a:gd name="connsiteY14" fmla="*/ 50249 h 181705"/>
                <a:gd name="connsiteX15" fmla="*/ 54357 w 644030"/>
                <a:gd name="connsiteY15" fmla="*/ 41795 h 18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4030" h="181705">
                  <a:moveTo>
                    <a:pt x="54357" y="41795"/>
                  </a:moveTo>
                  <a:cubicBezTo>
                    <a:pt x="65867" y="40565"/>
                    <a:pt x="74161" y="30167"/>
                    <a:pt x="72851" y="18617"/>
                  </a:cubicBezTo>
                  <a:cubicBezTo>
                    <a:pt x="71582" y="7148"/>
                    <a:pt x="61541" y="-948"/>
                    <a:pt x="49714" y="123"/>
                  </a:cubicBezTo>
                  <a:cubicBezTo>
                    <a:pt x="30981" y="2187"/>
                    <a:pt x="15305" y="14014"/>
                    <a:pt x="6692" y="32548"/>
                  </a:cubicBezTo>
                  <a:cubicBezTo>
                    <a:pt x="-3745" y="54971"/>
                    <a:pt x="-1840" y="83308"/>
                    <a:pt x="11376" y="103112"/>
                  </a:cubicBezTo>
                  <a:cubicBezTo>
                    <a:pt x="31577" y="133315"/>
                    <a:pt x="65986" y="145141"/>
                    <a:pt x="100117" y="153476"/>
                  </a:cubicBezTo>
                  <a:cubicBezTo>
                    <a:pt x="177746" y="172327"/>
                    <a:pt x="258073" y="181733"/>
                    <a:pt x="338440" y="181733"/>
                  </a:cubicBezTo>
                  <a:cubicBezTo>
                    <a:pt x="400790" y="181733"/>
                    <a:pt x="463020" y="176058"/>
                    <a:pt x="523980" y="164628"/>
                  </a:cubicBezTo>
                  <a:cubicBezTo>
                    <a:pt x="564858" y="156929"/>
                    <a:pt x="621651" y="140935"/>
                    <a:pt x="642407" y="91166"/>
                  </a:cubicBezTo>
                  <a:cubicBezTo>
                    <a:pt x="646852" y="80530"/>
                    <a:pt x="641812" y="68227"/>
                    <a:pt x="631136" y="63782"/>
                  </a:cubicBezTo>
                  <a:cubicBezTo>
                    <a:pt x="620540" y="59297"/>
                    <a:pt x="608197" y="64258"/>
                    <a:pt x="603712" y="75053"/>
                  </a:cubicBezTo>
                  <a:cubicBezTo>
                    <a:pt x="593830" y="98667"/>
                    <a:pt x="566049" y="114027"/>
                    <a:pt x="516241" y="123393"/>
                  </a:cubicBezTo>
                  <a:cubicBezTo>
                    <a:pt x="382653" y="148436"/>
                    <a:pt x="242198" y="144784"/>
                    <a:pt x="109999" y="112677"/>
                  </a:cubicBezTo>
                  <a:cubicBezTo>
                    <a:pt x="84123" y="106407"/>
                    <a:pt x="58485" y="98033"/>
                    <a:pt x="46221" y="79776"/>
                  </a:cubicBezTo>
                  <a:cubicBezTo>
                    <a:pt x="41102" y="72077"/>
                    <a:pt x="40427" y="59377"/>
                    <a:pt x="44713" y="50249"/>
                  </a:cubicBezTo>
                  <a:cubicBezTo>
                    <a:pt x="47094" y="45089"/>
                    <a:pt x="50349" y="42271"/>
                    <a:pt x="54357" y="4179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n-L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LT"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D496DEBC-4D5C-46F1-9E73-0DF2FF6354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90815" y="852073"/>
            <a:ext cx="1339425" cy="1722871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931CFF6C-792F-4381-B771-22CBBC58C074}"/>
              </a:ext>
            </a:extLst>
          </p:cNvPr>
          <p:cNvSpPr txBox="1"/>
          <p:nvPr/>
        </p:nvSpPr>
        <p:spPr>
          <a:xfrm>
            <a:off x="8549220" y="2727799"/>
            <a:ext cx="2756204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SURVEY DATA AND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  <a:cs typeface="Calibri" panose="020F0502020204030204"/>
            </a:endParaRPr>
          </a:p>
          <a:p>
            <a:pPr algn="ctr"/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IMPROVEMENTS</a:t>
            </a:r>
            <a:endParaRPr lang="en-US">
              <a:cs typeface="Calibri"/>
            </a:endParaRPr>
          </a:p>
        </p:txBody>
      </p:sp>
      <p:pic>
        <p:nvPicPr>
          <p:cNvPr id="3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6AD9BF5-F73A-45FB-A685-1D79B649069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57306" y="859373"/>
            <a:ext cx="1334220" cy="1731821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48833176-32A3-304B-B415-588921CDC787}"/>
              </a:ext>
            </a:extLst>
          </p:cNvPr>
          <p:cNvGrpSpPr/>
          <p:nvPr/>
        </p:nvGrpSpPr>
        <p:grpSpPr>
          <a:xfrm>
            <a:off x="866458" y="5582753"/>
            <a:ext cx="827568" cy="828000"/>
            <a:chOff x="-837416" y="3015000"/>
            <a:chExt cx="827568" cy="82800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6110459-EB5B-1A46-B1EF-342046BCE2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87" name="Graphic 86" descr="Coffee">
              <a:extLst>
                <a:ext uri="{FF2B5EF4-FFF2-40B4-BE49-F238E27FC236}">
                  <a16:creationId xmlns:a16="http://schemas.microsoft.com/office/drawing/2014/main" id="{C7208008-DD68-B347-8FE2-1DBF2CC84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46A37B1-1DA6-EB48-B2F2-D73830923E04}"/>
              </a:ext>
            </a:extLst>
          </p:cNvPr>
          <p:cNvGrpSpPr/>
          <p:nvPr/>
        </p:nvGrpSpPr>
        <p:grpSpPr>
          <a:xfrm>
            <a:off x="-842559" y="3016183"/>
            <a:ext cx="827568" cy="828000"/>
            <a:chOff x="-842559" y="5561839"/>
            <a:chExt cx="827568" cy="82800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1E037A6-C12F-E848-B2FC-3F5B4616A1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97" name="Graphic 96" descr="Users">
              <a:extLst>
                <a:ext uri="{FF2B5EF4-FFF2-40B4-BE49-F238E27FC236}">
                  <a16:creationId xmlns:a16="http://schemas.microsoft.com/office/drawing/2014/main" id="{76D978AD-8D9D-074D-86F6-80167136A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CDA5335-DCD5-B648-BB2F-B2B3EC41F2BE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391F8A7-D324-A04F-8910-D8806AD272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01" name="Graphic 100" descr="Single gear">
              <a:extLst>
                <a:ext uri="{FF2B5EF4-FFF2-40B4-BE49-F238E27FC236}">
                  <a16:creationId xmlns:a16="http://schemas.microsoft.com/office/drawing/2014/main" id="{DFE1EDED-971C-8B4B-8BD0-1B6C581D2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sp>
        <p:nvSpPr>
          <p:cNvPr id="53" name="Freeform 52">
            <a:extLst>
              <a:ext uri="{FF2B5EF4-FFF2-40B4-BE49-F238E27FC236}">
                <a16:creationId xmlns:a16="http://schemas.microsoft.com/office/drawing/2014/main" id="{D8570D61-80ED-ED4D-A2BC-6698342388C9}"/>
              </a:ext>
            </a:extLst>
          </p:cNvPr>
          <p:cNvSpPr/>
          <p:nvPr/>
        </p:nvSpPr>
        <p:spPr>
          <a:xfrm>
            <a:off x="0" y="-5966646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6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95381DF-4ADD-A546-B7A3-97F9B35D599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7" name="Graphic 46" descr="Upward trend">
            <a:hlinkClick r:id="rId7" action="ppaction://hlinksldjump"/>
            <a:extLst>
              <a:ext uri="{FF2B5EF4-FFF2-40B4-BE49-F238E27FC236}">
                <a16:creationId xmlns:a16="http://schemas.microsoft.com/office/drawing/2014/main" id="{B832EAA4-A87F-254A-9D07-680C50988D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98" name="Graphic 97" descr="Users">
            <a:hlinkClick r:id="rId26" action="ppaction://hlinksldjump"/>
            <a:extLst>
              <a:ext uri="{FF2B5EF4-FFF2-40B4-BE49-F238E27FC236}">
                <a16:creationId xmlns:a16="http://schemas.microsoft.com/office/drawing/2014/main" id="{74D15CA2-4BA8-6B43-B44C-A636ADEA778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3517" y="3070206"/>
            <a:ext cx="721920" cy="721920"/>
          </a:xfrm>
          <a:prstGeom prst="rect">
            <a:avLst/>
          </a:prstGeom>
        </p:spPr>
      </p:pic>
      <p:pic>
        <p:nvPicPr>
          <p:cNvPr id="102" name="Graphic 101" descr="Single gear">
            <a:hlinkClick r:id="rId29" action="ppaction://hlinksldjump"/>
            <a:extLst>
              <a:ext uri="{FF2B5EF4-FFF2-40B4-BE49-F238E27FC236}">
                <a16:creationId xmlns:a16="http://schemas.microsoft.com/office/drawing/2014/main" id="{EAEAB272-124B-6248-ADD7-DFEB37507DC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74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173</Words>
  <Application>Microsoft Macintosh PowerPoint</Application>
  <PresentationFormat>Widescreen</PresentationFormat>
  <Paragraphs>55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Nathan I. Bronson</cp:lastModifiedBy>
  <cp:revision>15</cp:revision>
  <dcterms:created xsi:type="dcterms:W3CDTF">2020-07-14T16:36:24Z</dcterms:created>
  <dcterms:modified xsi:type="dcterms:W3CDTF">2021-11-01T03:47:23Z</dcterms:modified>
</cp:coreProperties>
</file>